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70" r:id="rId4"/>
    <p:sldId id="266" r:id="rId5"/>
    <p:sldId id="271" r:id="rId6"/>
    <p:sldId id="262" r:id="rId7"/>
    <p:sldId id="288" r:id="rId8"/>
    <p:sldId id="260" r:id="rId9"/>
    <p:sldId id="261" r:id="rId10"/>
    <p:sldId id="273" r:id="rId11"/>
    <p:sldId id="263" r:id="rId12"/>
    <p:sldId id="274" r:id="rId13"/>
    <p:sldId id="275" r:id="rId14"/>
    <p:sldId id="276" r:id="rId15"/>
    <p:sldId id="287" r:id="rId16"/>
    <p:sldId id="278" r:id="rId17"/>
    <p:sldId id="279" r:id="rId18"/>
    <p:sldId id="281" r:id="rId19"/>
    <p:sldId id="292" r:id="rId20"/>
    <p:sldId id="289" r:id="rId21"/>
    <p:sldId id="290" r:id="rId22"/>
    <p:sldId id="291" r:id="rId23"/>
    <p:sldId id="293" r:id="rId24"/>
    <p:sldId id="283" r:id="rId25"/>
    <p:sldId id="285" r:id="rId26"/>
    <p:sldId id="294" r:id="rId27"/>
    <p:sldId id="29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E58CA2-4FF2-1C56-51E9-E8DB5B72C847}" name="Flaten, Brittney K (DEC)" initials="FBK(" userId="S::brittney.flaten@dec.ny.gov::3d953600-cdcb-4ad0-8670-2316d5c34d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5236"/>
    <a:srgbClr val="7F9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B592CC-4635-488D-9640-AC5DC82E1546}" v="1140" dt="2024-10-07T15:19:52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aten, Brittney K (DEC)" userId="3d953600-cdcb-4ad0-8670-2316d5c34da1" providerId="ADAL" clId="{42B592CC-4635-488D-9640-AC5DC82E1546}"/>
    <pc:docChg chg="undo redo custSel addSld delSld modSld sldOrd">
      <pc:chgData name="Flaten, Brittney K (DEC)" userId="3d953600-cdcb-4ad0-8670-2316d5c34da1" providerId="ADAL" clId="{42B592CC-4635-488D-9640-AC5DC82E1546}" dt="2024-10-07T15:24:09.484" v="5525" actId="14100"/>
      <pc:docMkLst>
        <pc:docMk/>
      </pc:docMkLst>
      <pc:sldChg chg="addSp delSp modSp mod setBg">
        <pc:chgData name="Flaten, Brittney K (DEC)" userId="3d953600-cdcb-4ad0-8670-2316d5c34da1" providerId="ADAL" clId="{42B592CC-4635-488D-9640-AC5DC82E1546}" dt="2024-08-14T16:38:27.170" v="24" actId="1076"/>
        <pc:sldMkLst>
          <pc:docMk/>
          <pc:sldMk cId="734342383" sldId="256"/>
        </pc:sldMkLst>
        <pc:spChg chg="mod">
          <ac:chgData name="Flaten, Brittney K (DEC)" userId="3d953600-cdcb-4ad0-8670-2316d5c34da1" providerId="ADAL" clId="{42B592CC-4635-488D-9640-AC5DC82E1546}" dt="2024-08-14T16:38:27.170" v="24" actId="1076"/>
          <ac:spMkLst>
            <pc:docMk/>
            <pc:sldMk cId="734342383" sldId="256"/>
            <ac:spMk id="2" creationId="{CEBEA206-E48D-71A7-26F0-63FBC0A2BE94}"/>
          </ac:spMkLst>
        </pc:spChg>
        <pc:spChg chg="mod">
          <ac:chgData name="Flaten, Brittney K (DEC)" userId="3d953600-cdcb-4ad0-8670-2316d5c34da1" providerId="ADAL" clId="{42B592CC-4635-488D-9640-AC5DC82E1546}" dt="2024-08-14T16:37:43.829" v="23" actId="113"/>
          <ac:spMkLst>
            <pc:docMk/>
            <pc:sldMk cId="734342383" sldId="256"/>
            <ac:spMk id="3" creationId="{BEDA6F6B-E862-6392-72EC-A6CD0D6B5B31}"/>
          </ac:spMkLst>
        </pc:spChg>
        <pc:spChg chg="add mod">
          <ac:chgData name="Flaten, Brittney K (DEC)" userId="3d953600-cdcb-4ad0-8670-2316d5c34da1" providerId="ADAL" clId="{42B592CC-4635-488D-9640-AC5DC82E1546}" dt="2024-08-14T16:36:48.372" v="17" actId="33987"/>
          <ac:spMkLst>
            <pc:docMk/>
            <pc:sldMk cId="734342383" sldId="256"/>
            <ac:spMk id="6" creationId="{94C272D1-26EB-E119-7C29-7D27C061441E}"/>
          </ac:spMkLst>
        </pc:spChg>
        <pc:spChg chg="add del">
          <ac:chgData name="Flaten, Brittney K (DEC)" userId="3d953600-cdcb-4ad0-8670-2316d5c34da1" providerId="ADAL" clId="{42B592CC-4635-488D-9640-AC5DC82E1546}" dt="2024-08-14T16:36:18.327" v="15" actId="26606"/>
          <ac:spMkLst>
            <pc:docMk/>
            <pc:sldMk cId="734342383" sldId="256"/>
            <ac:spMk id="10" creationId="{C1DD1A8A-57D5-4A81-AD04-532B043C5611}"/>
          </ac:spMkLst>
        </pc:spChg>
        <pc:spChg chg="add del">
          <ac:chgData name="Flaten, Brittney K (DEC)" userId="3d953600-cdcb-4ad0-8670-2316d5c34da1" providerId="ADAL" clId="{42B592CC-4635-488D-9640-AC5DC82E1546}" dt="2024-08-14T16:36:18.327" v="15" actId="26606"/>
          <ac:spMkLst>
            <pc:docMk/>
            <pc:sldMk cId="734342383" sldId="256"/>
            <ac:spMk id="12" creationId="{007891EC-4501-44ED-A8C8-B11B6DB767AB}"/>
          </ac:spMkLst>
        </pc:spChg>
        <pc:picChg chg="add mod ord">
          <ac:chgData name="Flaten, Brittney K (DEC)" userId="3d953600-cdcb-4ad0-8670-2316d5c34da1" providerId="ADAL" clId="{42B592CC-4635-488D-9640-AC5DC82E1546}" dt="2024-08-14T16:36:18.327" v="15" actId="26606"/>
          <ac:picMkLst>
            <pc:docMk/>
            <pc:sldMk cId="734342383" sldId="256"/>
            <ac:picMk id="5" creationId="{6D88A519-AD95-A639-EF6F-5E1361DDA967}"/>
          </ac:picMkLst>
        </pc:picChg>
      </pc:sldChg>
      <pc:sldChg chg="addSp delSp modSp mod setBg">
        <pc:chgData name="Flaten, Brittney K (DEC)" userId="3d953600-cdcb-4ad0-8670-2316d5c34da1" providerId="ADAL" clId="{42B592CC-4635-488D-9640-AC5DC82E1546}" dt="2024-08-14T17:36:46.412" v="160" actId="1076"/>
        <pc:sldMkLst>
          <pc:docMk/>
          <pc:sldMk cId="29431023" sldId="257"/>
        </pc:sldMkLst>
        <pc:spChg chg="mod">
          <ac:chgData name="Flaten, Brittney K (DEC)" userId="3d953600-cdcb-4ad0-8670-2316d5c34da1" providerId="ADAL" clId="{42B592CC-4635-488D-9640-AC5DC82E1546}" dt="2024-08-14T17:36:37.309" v="158" actId="404"/>
          <ac:spMkLst>
            <pc:docMk/>
            <pc:sldMk cId="29431023" sldId="257"/>
            <ac:spMk id="2" creationId="{0F6F8B10-6077-03D4-A4E4-1EA4CC4E3DB9}"/>
          </ac:spMkLst>
        </pc:spChg>
        <pc:spChg chg="del">
          <ac:chgData name="Flaten, Brittney K (DEC)" userId="3d953600-cdcb-4ad0-8670-2316d5c34da1" providerId="ADAL" clId="{42B592CC-4635-488D-9640-AC5DC82E1546}" dt="2024-08-14T17:35:47.558" v="148" actId="478"/>
          <ac:spMkLst>
            <pc:docMk/>
            <pc:sldMk cId="29431023" sldId="257"/>
            <ac:spMk id="3" creationId="{FB76EBA5-6250-8AD3-1D45-7429CE91C733}"/>
          </ac:spMkLst>
        </pc:spChg>
        <pc:spChg chg="add">
          <ac:chgData name="Flaten, Brittney K (DEC)" userId="3d953600-cdcb-4ad0-8670-2316d5c34da1" providerId="ADAL" clId="{42B592CC-4635-488D-9640-AC5DC82E1546}" dt="2024-08-14T17:35:55.210" v="151" actId="26606"/>
          <ac:spMkLst>
            <pc:docMk/>
            <pc:sldMk cId="29431023" sldId="257"/>
            <ac:spMk id="10" creationId="{53F29798-D584-4792-9B62-3F5F5C36D619}"/>
          </ac:spMkLst>
        </pc:spChg>
        <pc:picChg chg="add mod">
          <ac:chgData name="Flaten, Brittney K (DEC)" userId="3d953600-cdcb-4ad0-8670-2316d5c34da1" providerId="ADAL" clId="{42B592CC-4635-488D-9640-AC5DC82E1546}" dt="2024-08-14T17:36:46.412" v="160" actId="1076"/>
          <ac:picMkLst>
            <pc:docMk/>
            <pc:sldMk cId="29431023" sldId="257"/>
            <ac:picMk id="5" creationId="{E9F78D14-047C-1144-5ECE-41B7D438A051}"/>
          </ac:picMkLst>
        </pc:picChg>
      </pc:sldChg>
      <pc:sldChg chg="delSp modSp del mod">
        <pc:chgData name="Flaten, Brittney K (DEC)" userId="3d953600-cdcb-4ad0-8670-2316d5c34da1" providerId="ADAL" clId="{42B592CC-4635-488D-9640-AC5DC82E1546}" dt="2024-08-14T16:40:20.929" v="105" actId="2696"/>
        <pc:sldMkLst>
          <pc:docMk/>
          <pc:sldMk cId="3026581644" sldId="258"/>
        </pc:sldMkLst>
        <pc:picChg chg="del mod">
          <ac:chgData name="Flaten, Brittney K (DEC)" userId="3d953600-cdcb-4ad0-8670-2316d5c34da1" providerId="ADAL" clId="{42B592CC-4635-488D-9640-AC5DC82E1546}" dt="2024-08-14T16:40:09.428" v="103" actId="21"/>
          <ac:picMkLst>
            <pc:docMk/>
            <pc:sldMk cId="3026581644" sldId="258"/>
            <ac:picMk id="5" creationId="{3ED97659-CA13-B515-9A1C-CDDE24D77D94}"/>
          </ac:picMkLst>
        </pc:picChg>
        <pc:picChg chg="del">
          <ac:chgData name="Flaten, Brittney K (DEC)" userId="3d953600-cdcb-4ad0-8670-2316d5c34da1" providerId="ADAL" clId="{42B592CC-4635-488D-9640-AC5DC82E1546}" dt="2024-08-13T18:52:36.241" v="0" actId="478"/>
          <ac:picMkLst>
            <pc:docMk/>
            <pc:sldMk cId="3026581644" sldId="258"/>
            <ac:picMk id="7" creationId="{6143DD54-49AB-9036-C1E8-6D41347796CE}"/>
          </ac:picMkLst>
        </pc:picChg>
      </pc:sldChg>
      <pc:sldChg chg="new del">
        <pc:chgData name="Flaten, Brittney K (DEC)" userId="3d953600-cdcb-4ad0-8670-2316d5c34da1" providerId="ADAL" clId="{42B592CC-4635-488D-9640-AC5DC82E1546}" dt="2024-08-13T18:58:06.261" v="3" actId="2696"/>
        <pc:sldMkLst>
          <pc:docMk/>
          <pc:sldMk cId="3501814934" sldId="259"/>
        </pc:sldMkLst>
      </pc:sldChg>
      <pc:sldChg chg="addSp delSp modSp add del mod">
        <pc:chgData name="Flaten, Brittney K (DEC)" userId="3d953600-cdcb-4ad0-8670-2316d5c34da1" providerId="ADAL" clId="{42B592CC-4635-488D-9640-AC5DC82E1546}" dt="2024-08-14T16:41:05.350" v="108" actId="2696"/>
        <pc:sldMkLst>
          <pc:docMk/>
          <pc:sldMk cId="4044485339" sldId="259"/>
        </pc:sldMkLst>
        <pc:graphicFrameChg chg="add del mod">
          <ac:chgData name="Flaten, Brittney K (DEC)" userId="3d953600-cdcb-4ad0-8670-2316d5c34da1" providerId="ADAL" clId="{42B592CC-4635-488D-9640-AC5DC82E1546}" dt="2024-08-14T16:08:21.908" v="9" actId="478"/>
          <ac:graphicFrameMkLst>
            <pc:docMk/>
            <pc:sldMk cId="4044485339" sldId="259"/>
            <ac:graphicFrameMk id="2" creationId="{495CE4E3-DBF5-3ECF-8857-8392129E10A4}"/>
          </ac:graphicFrameMkLst>
        </pc:graphicFrameChg>
        <pc:picChg chg="del">
          <ac:chgData name="Flaten, Brittney K (DEC)" userId="3d953600-cdcb-4ad0-8670-2316d5c34da1" providerId="ADAL" clId="{42B592CC-4635-488D-9640-AC5DC82E1546}" dt="2024-08-13T18:58:10.310" v="5" actId="478"/>
          <ac:picMkLst>
            <pc:docMk/>
            <pc:sldMk cId="4044485339" sldId="259"/>
            <ac:picMk id="5" creationId="{3ED97659-CA13-B515-9A1C-CDDE24D77D94}"/>
          </ac:picMkLst>
        </pc:picChg>
      </pc:sldChg>
      <pc:sldChg chg="addSp delSp modSp new mod">
        <pc:chgData name="Flaten, Brittney K (DEC)" userId="3d953600-cdcb-4ad0-8670-2316d5c34da1" providerId="ADAL" clId="{42B592CC-4635-488D-9640-AC5DC82E1546}" dt="2024-09-19T16:09:14.905" v="3029" actId="1076"/>
        <pc:sldMkLst>
          <pc:docMk/>
          <pc:sldMk cId="2188342795" sldId="260"/>
        </pc:sldMkLst>
        <pc:spChg chg="del mod">
          <ac:chgData name="Flaten, Brittney K (DEC)" userId="3d953600-cdcb-4ad0-8670-2316d5c34da1" providerId="ADAL" clId="{42B592CC-4635-488D-9640-AC5DC82E1546}" dt="2024-08-14T17:08:43.669" v="130" actId="478"/>
          <ac:spMkLst>
            <pc:docMk/>
            <pc:sldMk cId="2188342795" sldId="260"/>
            <ac:spMk id="2" creationId="{F053E9C5-A64C-FC9A-3A06-55BFB35B0696}"/>
          </ac:spMkLst>
        </pc:spChg>
        <pc:spChg chg="del">
          <ac:chgData name="Flaten, Brittney K (DEC)" userId="3d953600-cdcb-4ad0-8670-2316d5c34da1" providerId="ADAL" clId="{42B592CC-4635-488D-9640-AC5DC82E1546}" dt="2024-08-14T16:39:52.115" v="42" actId="478"/>
          <ac:spMkLst>
            <pc:docMk/>
            <pc:sldMk cId="2188342795" sldId="260"/>
            <ac:spMk id="3" creationId="{7FE3D0F5-0C7D-F80C-EBD3-1C7ADC0203F8}"/>
          </ac:spMkLst>
        </pc:spChg>
        <pc:spChg chg="add del mod">
          <ac:chgData name="Flaten, Brittney K (DEC)" userId="3d953600-cdcb-4ad0-8670-2316d5c34da1" providerId="ADAL" clId="{42B592CC-4635-488D-9640-AC5DC82E1546}" dt="2024-08-14T17:08:44.951" v="131" actId="478"/>
          <ac:spMkLst>
            <pc:docMk/>
            <pc:sldMk cId="2188342795" sldId="260"/>
            <ac:spMk id="6" creationId="{CB966E59-141D-ECB6-36CC-4492F8330C46}"/>
          </ac:spMkLst>
        </pc:spChg>
        <pc:spChg chg="add mod topLvl">
          <ac:chgData name="Flaten, Brittney K (DEC)" userId="3d953600-cdcb-4ad0-8670-2316d5c34da1" providerId="ADAL" clId="{42B592CC-4635-488D-9640-AC5DC82E1546}" dt="2024-09-12T19:51:25.117" v="2588" actId="1076"/>
          <ac:spMkLst>
            <pc:docMk/>
            <pc:sldMk cId="2188342795" sldId="260"/>
            <ac:spMk id="7" creationId="{0790E29E-4412-A568-1444-8AB04DA05FE6}"/>
          </ac:spMkLst>
        </pc:spChg>
        <pc:spChg chg="add mod">
          <ac:chgData name="Flaten, Brittney K (DEC)" userId="3d953600-cdcb-4ad0-8670-2316d5c34da1" providerId="ADAL" clId="{42B592CC-4635-488D-9640-AC5DC82E1546}" dt="2024-08-23T15:39:15.179" v="1650" actId="1076"/>
          <ac:spMkLst>
            <pc:docMk/>
            <pc:sldMk cId="2188342795" sldId="260"/>
            <ac:spMk id="8" creationId="{8C72034E-708B-2839-85AB-684F8369A9C3}"/>
          </ac:spMkLst>
        </pc:spChg>
        <pc:spChg chg="add mod">
          <ac:chgData name="Flaten, Brittney K (DEC)" userId="3d953600-cdcb-4ad0-8670-2316d5c34da1" providerId="ADAL" clId="{42B592CC-4635-488D-9640-AC5DC82E1546}" dt="2024-08-23T15:39:19.124" v="1651" actId="1076"/>
          <ac:spMkLst>
            <pc:docMk/>
            <pc:sldMk cId="2188342795" sldId="260"/>
            <ac:spMk id="9" creationId="{6B723936-534E-344A-DDF1-464293C5D967}"/>
          </ac:spMkLst>
        </pc:spChg>
        <pc:spChg chg="add del mod">
          <ac:chgData name="Flaten, Brittney K (DEC)" userId="3d953600-cdcb-4ad0-8670-2316d5c34da1" providerId="ADAL" clId="{42B592CC-4635-488D-9640-AC5DC82E1546}" dt="2024-08-19T15:17:34.219" v="346"/>
          <ac:spMkLst>
            <pc:docMk/>
            <pc:sldMk cId="2188342795" sldId="260"/>
            <ac:spMk id="10" creationId="{1C564932-7F5A-C09C-0413-6B13151BBF41}"/>
          </ac:spMkLst>
        </pc:spChg>
        <pc:spChg chg="add mod">
          <ac:chgData name="Flaten, Brittney K (DEC)" userId="3d953600-cdcb-4ad0-8670-2316d5c34da1" providerId="ADAL" clId="{42B592CC-4635-488D-9640-AC5DC82E1546}" dt="2024-09-19T16:09:03.024" v="3027" actId="1076"/>
          <ac:spMkLst>
            <pc:docMk/>
            <pc:sldMk cId="2188342795" sldId="260"/>
            <ac:spMk id="17" creationId="{29CC54DA-B1CE-1D7E-D515-77799CDFE680}"/>
          </ac:spMkLst>
        </pc:spChg>
        <pc:spChg chg="add mod">
          <ac:chgData name="Flaten, Brittney K (DEC)" userId="3d953600-cdcb-4ad0-8670-2316d5c34da1" providerId="ADAL" clId="{42B592CC-4635-488D-9640-AC5DC82E1546}" dt="2024-09-19T16:09:09.017" v="3028" actId="1076"/>
          <ac:spMkLst>
            <pc:docMk/>
            <pc:sldMk cId="2188342795" sldId="260"/>
            <ac:spMk id="18" creationId="{41E0FF94-943D-ED8E-630A-75155A50383A}"/>
          </ac:spMkLst>
        </pc:spChg>
        <pc:spChg chg="add mod">
          <ac:chgData name="Flaten, Brittney K (DEC)" userId="3d953600-cdcb-4ad0-8670-2316d5c34da1" providerId="ADAL" clId="{42B592CC-4635-488D-9640-AC5DC82E1546}" dt="2024-09-19T16:09:14.905" v="3029" actId="1076"/>
          <ac:spMkLst>
            <pc:docMk/>
            <pc:sldMk cId="2188342795" sldId="260"/>
            <ac:spMk id="19" creationId="{EBDF9B38-2EE6-B7EE-8BD9-4761D882345C}"/>
          </ac:spMkLst>
        </pc:spChg>
        <pc:grpChg chg="add del mod">
          <ac:chgData name="Flaten, Brittney K (DEC)" userId="3d953600-cdcb-4ad0-8670-2316d5c34da1" providerId="ADAL" clId="{42B592CC-4635-488D-9640-AC5DC82E1546}" dt="2024-08-19T15:20:20.314" v="356" actId="165"/>
          <ac:grpSpMkLst>
            <pc:docMk/>
            <pc:sldMk cId="2188342795" sldId="260"/>
            <ac:grpSpMk id="11" creationId="{849F3D54-E4D0-2406-DF64-A3CAD5A02AC4}"/>
          </ac:grpSpMkLst>
        </pc:grpChg>
        <pc:grpChg chg="add del mod">
          <ac:chgData name="Flaten, Brittney K (DEC)" userId="3d953600-cdcb-4ad0-8670-2316d5c34da1" providerId="ADAL" clId="{42B592CC-4635-488D-9640-AC5DC82E1546}" dt="2024-09-19T15:59:52.122" v="2943" actId="478"/>
          <ac:grpSpMkLst>
            <pc:docMk/>
            <pc:sldMk cId="2188342795" sldId="260"/>
            <ac:grpSpMk id="12" creationId="{50049BB2-5E91-EF9C-07D6-B05F225CB347}"/>
          </ac:grpSpMkLst>
        </pc:grpChg>
        <pc:grpChg chg="add del mod">
          <ac:chgData name="Flaten, Brittney K (DEC)" userId="3d953600-cdcb-4ad0-8670-2316d5c34da1" providerId="ADAL" clId="{42B592CC-4635-488D-9640-AC5DC82E1546}" dt="2024-09-19T15:59:52.635" v="2944" actId="478"/>
          <ac:grpSpMkLst>
            <pc:docMk/>
            <pc:sldMk cId="2188342795" sldId="260"/>
            <ac:grpSpMk id="13" creationId="{83F9E154-260F-7DFD-974A-0AD46E2E6FD6}"/>
          </ac:grpSpMkLst>
        </pc:grpChg>
        <pc:grpChg chg="add del mod">
          <ac:chgData name="Flaten, Brittney K (DEC)" userId="3d953600-cdcb-4ad0-8670-2316d5c34da1" providerId="ADAL" clId="{42B592CC-4635-488D-9640-AC5DC82E1546}" dt="2024-09-19T15:59:51.594" v="2942" actId="478"/>
          <ac:grpSpMkLst>
            <pc:docMk/>
            <pc:sldMk cId="2188342795" sldId="260"/>
            <ac:grpSpMk id="14" creationId="{E399A43F-A394-9AA9-88AB-EF832CB727D3}"/>
          </ac:grpSpMkLst>
        </pc:grpChg>
        <pc:picChg chg="add mod topLvl modCrop">
          <ac:chgData name="Flaten, Brittney K (DEC)" userId="3d953600-cdcb-4ad0-8670-2316d5c34da1" providerId="ADAL" clId="{42B592CC-4635-488D-9640-AC5DC82E1546}" dt="2024-08-19T15:20:22.433" v="357" actId="164"/>
          <ac:picMkLst>
            <pc:docMk/>
            <pc:sldMk cId="2188342795" sldId="260"/>
            <ac:picMk id="3" creationId="{1A94F521-C8E2-563D-685B-A7DF9E4C39BE}"/>
          </ac:picMkLst>
        </pc:picChg>
        <pc:picChg chg="add mod">
          <ac:chgData name="Flaten, Brittney K (DEC)" userId="3d953600-cdcb-4ad0-8670-2316d5c34da1" providerId="ADAL" clId="{42B592CC-4635-488D-9640-AC5DC82E1546}" dt="2024-09-19T16:02:28.705" v="2974" actId="1076"/>
          <ac:picMkLst>
            <pc:docMk/>
            <pc:sldMk cId="2188342795" sldId="260"/>
            <ac:picMk id="4" creationId="{A3104B30-3901-A229-FD87-98EA4E70F2BF}"/>
          </ac:picMkLst>
        </pc:picChg>
        <pc:picChg chg="add mod">
          <ac:chgData name="Flaten, Brittney K (DEC)" userId="3d953600-cdcb-4ad0-8670-2316d5c34da1" providerId="ADAL" clId="{42B592CC-4635-488D-9640-AC5DC82E1546}" dt="2024-08-19T15:19:14.298" v="348" actId="164"/>
          <ac:picMkLst>
            <pc:docMk/>
            <pc:sldMk cId="2188342795" sldId="260"/>
            <ac:picMk id="5" creationId="{3ED97659-CA13-B515-9A1C-CDDE24D77D94}"/>
          </ac:picMkLst>
        </pc:picChg>
        <pc:picChg chg="add mod">
          <ac:chgData name="Flaten, Brittney K (DEC)" userId="3d953600-cdcb-4ad0-8670-2316d5c34da1" providerId="ADAL" clId="{42B592CC-4635-488D-9640-AC5DC82E1546}" dt="2024-08-19T15:19:18.738" v="349" actId="164"/>
          <ac:picMkLst>
            <pc:docMk/>
            <pc:sldMk cId="2188342795" sldId="260"/>
            <ac:picMk id="6" creationId="{1AD4832F-5AD1-896A-2A15-979CC6FCE1F9}"/>
          </ac:picMkLst>
        </pc:picChg>
        <pc:picChg chg="add mod">
          <ac:chgData name="Flaten, Brittney K (DEC)" userId="3d953600-cdcb-4ad0-8670-2316d5c34da1" providerId="ADAL" clId="{42B592CC-4635-488D-9640-AC5DC82E1546}" dt="2024-09-19T16:02:34.481" v="2975" actId="1076"/>
          <ac:picMkLst>
            <pc:docMk/>
            <pc:sldMk cId="2188342795" sldId="260"/>
            <ac:picMk id="11" creationId="{8B174C93-AF38-3981-7564-6D09F7184C53}"/>
          </ac:picMkLst>
        </pc:picChg>
        <pc:picChg chg="add mod">
          <ac:chgData name="Flaten, Brittney K (DEC)" userId="3d953600-cdcb-4ad0-8670-2316d5c34da1" providerId="ADAL" clId="{42B592CC-4635-488D-9640-AC5DC82E1546}" dt="2024-09-19T16:02:18.985" v="2971" actId="1076"/>
          <ac:picMkLst>
            <pc:docMk/>
            <pc:sldMk cId="2188342795" sldId="260"/>
            <ac:picMk id="16" creationId="{20FA83A0-2FC1-BC87-930F-B5511BEB7241}"/>
          </ac:picMkLst>
        </pc:picChg>
      </pc:sldChg>
      <pc:sldChg chg="addSp delSp modSp add mod">
        <pc:chgData name="Flaten, Brittney K (DEC)" userId="3d953600-cdcb-4ad0-8670-2316d5c34da1" providerId="ADAL" clId="{42B592CC-4635-488D-9640-AC5DC82E1546}" dt="2024-09-19T15:50:03.830" v="2933" actId="1076"/>
        <pc:sldMkLst>
          <pc:docMk/>
          <pc:sldMk cId="2062916640" sldId="261"/>
        </pc:sldMkLst>
        <pc:spChg chg="del">
          <ac:chgData name="Flaten, Brittney K (DEC)" userId="3d953600-cdcb-4ad0-8670-2316d5c34da1" providerId="ADAL" clId="{42B592CC-4635-488D-9640-AC5DC82E1546}" dt="2024-08-14T17:08:35.954" v="128" actId="478"/>
          <ac:spMkLst>
            <pc:docMk/>
            <pc:sldMk cId="2062916640" sldId="261"/>
            <ac:spMk id="2" creationId="{F053E9C5-A64C-FC9A-3A06-55BFB35B0696}"/>
          </ac:spMkLst>
        </pc:spChg>
        <pc:spChg chg="add mod">
          <ac:chgData name="Flaten, Brittney K (DEC)" userId="3d953600-cdcb-4ad0-8670-2316d5c34da1" providerId="ADAL" clId="{42B592CC-4635-488D-9640-AC5DC82E1546}" dt="2024-08-23T15:38:42.777" v="1613" actId="20577"/>
          <ac:spMkLst>
            <pc:docMk/>
            <pc:sldMk cId="2062916640" sldId="261"/>
            <ac:spMk id="5" creationId="{AF58222C-A6F5-4B37-74DB-75DBC579C34D}"/>
          </ac:spMkLst>
        </pc:spChg>
        <pc:spChg chg="add mod">
          <ac:chgData name="Flaten, Brittney K (DEC)" userId="3d953600-cdcb-4ad0-8670-2316d5c34da1" providerId="ADAL" clId="{42B592CC-4635-488D-9640-AC5DC82E1546}" dt="2024-09-19T15:50:03.830" v="2933" actId="1076"/>
          <ac:spMkLst>
            <pc:docMk/>
            <pc:sldMk cId="2062916640" sldId="261"/>
            <ac:spMk id="6" creationId="{CE69C7BD-7422-208C-AF47-FB8D52BA28CC}"/>
          </ac:spMkLst>
        </pc:spChg>
        <pc:spChg chg="add mod ord">
          <ac:chgData name="Flaten, Brittney K (DEC)" userId="3d953600-cdcb-4ad0-8670-2316d5c34da1" providerId="ADAL" clId="{42B592CC-4635-488D-9640-AC5DC82E1546}" dt="2024-08-23T15:38:54.411" v="1648" actId="5793"/>
          <ac:spMkLst>
            <pc:docMk/>
            <pc:sldMk cId="2062916640" sldId="261"/>
            <ac:spMk id="7" creationId="{96CCFD7E-7888-AE86-D2EC-00029FE6193A}"/>
          </ac:spMkLst>
        </pc:spChg>
        <pc:spChg chg="add del mod">
          <ac:chgData name="Flaten, Brittney K (DEC)" userId="3d953600-cdcb-4ad0-8670-2316d5c34da1" providerId="ADAL" clId="{42B592CC-4635-488D-9640-AC5DC82E1546}" dt="2024-08-14T17:08:39.454" v="129" actId="478"/>
          <ac:spMkLst>
            <pc:docMk/>
            <pc:sldMk cId="2062916640" sldId="261"/>
            <ac:spMk id="12" creationId="{ECF4D472-67AA-5A05-E742-F71AB9BD00D5}"/>
          </ac:spMkLst>
        </pc:spChg>
        <pc:grpChg chg="add del mod">
          <ac:chgData name="Flaten, Brittney K (DEC)" userId="3d953600-cdcb-4ad0-8670-2316d5c34da1" providerId="ADAL" clId="{42B592CC-4635-488D-9640-AC5DC82E1546}" dt="2024-08-14T17:08:15.675" v="119" actId="165"/>
          <ac:grpSpMkLst>
            <pc:docMk/>
            <pc:sldMk cId="2062916640" sldId="261"/>
            <ac:grpSpMk id="8" creationId="{5E97275E-4FB6-CDBF-EA7B-3FEA87E9BA13}"/>
          </ac:grpSpMkLst>
        </pc:grpChg>
        <pc:picChg chg="add del mod">
          <ac:chgData name="Flaten, Brittney K (DEC)" userId="3d953600-cdcb-4ad0-8670-2316d5c34da1" providerId="ADAL" clId="{42B592CC-4635-488D-9640-AC5DC82E1546}" dt="2024-08-21T16:10:01.369" v="442" actId="478"/>
          <ac:picMkLst>
            <pc:docMk/>
            <pc:sldMk cId="2062916640" sldId="261"/>
            <ac:picMk id="3" creationId="{9C9F07C1-423E-3ACB-708B-7E95230A657B}"/>
          </ac:picMkLst>
        </pc:picChg>
        <pc:picChg chg="add mod">
          <ac:chgData name="Flaten, Brittney K (DEC)" userId="3d953600-cdcb-4ad0-8670-2316d5c34da1" providerId="ADAL" clId="{42B592CC-4635-488D-9640-AC5DC82E1546}" dt="2024-08-21T16:10:27.112" v="450" actId="14100"/>
          <ac:picMkLst>
            <pc:docMk/>
            <pc:sldMk cId="2062916640" sldId="261"/>
            <ac:picMk id="4" creationId="{26682E4F-4EA4-38C6-CA7B-ABD33E5D8325}"/>
          </ac:picMkLst>
        </pc:picChg>
        <pc:picChg chg="add del mod topLvl">
          <ac:chgData name="Flaten, Brittney K (DEC)" userId="3d953600-cdcb-4ad0-8670-2316d5c34da1" providerId="ADAL" clId="{42B592CC-4635-488D-9640-AC5DC82E1546}" dt="2024-08-14T17:08:20.589" v="122" actId="478"/>
          <ac:picMkLst>
            <pc:docMk/>
            <pc:sldMk cId="2062916640" sldId="261"/>
            <ac:picMk id="4" creationId="{7C21FBB5-5F29-6FCA-FA98-DE060B79116E}"/>
          </ac:picMkLst>
        </pc:picChg>
        <pc:picChg chg="del">
          <ac:chgData name="Flaten, Brittney K (DEC)" userId="3d953600-cdcb-4ad0-8670-2316d5c34da1" providerId="ADAL" clId="{42B592CC-4635-488D-9640-AC5DC82E1546}" dt="2024-08-14T16:41:07.769" v="109" actId="478"/>
          <ac:picMkLst>
            <pc:docMk/>
            <pc:sldMk cId="2062916640" sldId="261"/>
            <ac:picMk id="5" creationId="{3ED97659-CA13-B515-9A1C-CDDE24D77D94}"/>
          </ac:picMkLst>
        </pc:picChg>
        <pc:picChg chg="add del mod topLvl">
          <ac:chgData name="Flaten, Brittney K (DEC)" userId="3d953600-cdcb-4ad0-8670-2316d5c34da1" providerId="ADAL" clId="{42B592CC-4635-488D-9640-AC5DC82E1546}" dt="2024-08-14T17:08:20.589" v="122" actId="478"/>
          <ac:picMkLst>
            <pc:docMk/>
            <pc:sldMk cId="2062916640" sldId="261"/>
            <ac:picMk id="7" creationId="{095CE123-1575-773A-3C6F-24D4558F39D0}"/>
          </ac:picMkLst>
        </pc:picChg>
        <pc:picChg chg="add mod">
          <ac:chgData name="Flaten, Brittney K (DEC)" userId="3d953600-cdcb-4ad0-8670-2316d5c34da1" providerId="ADAL" clId="{42B592CC-4635-488D-9640-AC5DC82E1546}" dt="2024-08-14T17:09:48.929" v="143" actId="1076"/>
          <ac:picMkLst>
            <pc:docMk/>
            <pc:sldMk cId="2062916640" sldId="261"/>
            <ac:picMk id="10" creationId="{CEEB9166-75A5-A614-D2D1-4F8735983386}"/>
          </ac:picMkLst>
        </pc:picChg>
        <pc:picChg chg="add mod">
          <ac:chgData name="Flaten, Brittney K (DEC)" userId="3d953600-cdcb-4ad0-8670-2316d5c34da1" providerId="ADAL" clId="{42B592CC-4635-488D-9640-AC5DC82E1546}" dt="2024-08-14T17:33:05.574" v="147" actId="1076"/>
          <ac:picMkLst>
            <pc:docMk/>
            <pc:sldMk cId="2062916640" sldId="261"/>
            <ac:picMk id="14" creationId="{76A22F2A-40BC-DAB3-D0FC-54F647F12AB8}"/>
          </ac:picMkLst>
        </pc:picChg>
        <pc:cxnChg chg="add del">
          <ac:chgData name="Flaten, Brittney K (DEC)" userId="3d953600-cdcb-4ad0-8670-2316d5c34da1" providerId="ADAL" clId="{42B592CC-4635-488D-9640-AC5DC82E1546}" dt="2024-08-19T15:26:35.796" v="365" actId="11529"/>
          <ac:cxnSpMkLst>
            <pc:docMk/>
            <pc:sldMk cId="2062916640" sldId="261"/>
            <ac:cxnSpMk id="4" creationId="{1A878435-5261-AAA8-7A83-F1477113BAE3}"/>
          </ac:cxnSpMkLst>
        </pc:cxnChg>
      </pc:sldChg>
      <pc:sldChg chg="addSp delSp modSp new mod modAnim">
        <pc:chgData name="Flaten, Brittney K (DEC)" userId="3d953600-cdcb-4ad0-8670-2316d5c34da1" providerId="ADAL" clId="{42B592CC-4635-488D-9640-AC5DC82E1546}" dt="2024-10-07T15:18:36.392" v="5515" actId="20577"/>
        <pc:sldMkLst>
          <pc:docMk/>
          <pc:sldMk cId="3171362417" sldId="262"/>
        </pc:sldMkLst>
        <pc:spChg chg="add mod">
          <ac:chgData name="Flaten, Brittney K (DEC)" userId="3d953600-cdcb-4ad0-8670-2316d5c34da1" providerId="ADAL" clId="{42B592CC-4635-488D-9640-AC5DC82E1546}" dt="2024-08-23T13:44:28.359" v="852" actId="1076"/>
          <ac:spMkLst>
            <pc:docMk/>
            <pc:sldMk cId="3171362417" sldId="262"/>
            <ac:spMk id="10" creationId="{50B21401-DDE8-D754-8B73-ED7054A19994}"/>
          </ac:spMkLst>
        </pc:spChg>
        <pc:spChg chg="add mod">
          <ac:chgData name="Flaten, Brittney K (DEC)" userId="3d953600-cdcb-4ad0-8670-2316d5c34da1" providerId="ADAL" clId="{42B592CC-4635-488D-9640-AC5DC82E1546}" dt="2024-10-07T15:18:36.392" v="5515" actId="20577"/>
          <ac:spMkLst>
            <pc:docMk/>
            <pc:sldMk cId="3171362417" sldId="262"/>
            <ac:spMk id="11" creationId="{72975AA2-A9BD-E299-FADE-4F61B1021975}"/>
          </ac:spMkLst>
        </pc:spChg>
        <pc:spChg chg="add del mod">
          <ac:chgData name="Flaten, Brittney K (DEC)" userId="3d953600-cdcb-4ad0-8670-2316d5c34da1" providerId="ADAL" clId="{42B592CC-4635-488D-9640-AC5DC82E1546}" dt="2024-08-23T15:39:53.279" v="1670" actId="478"/>
          <ac:spMkLst>
            <pc:docMk/>
            <pc:sldMk cId="3171362417" sldId="262"/>
            <ac:spMk id="12" creationId="{895F1B60-1641-31CC-C43B-8DC11B1AFAF5}"/>
          </ac:spMkLst>
        </pc:spChg>
        <pc:picChg chg="add del mod">
          <ac:chgData name="Flaten, Brittney K (DEC)" userId="3d953600-cdcb-4ad0-8670-2316d5c34da1" providerId="ADAL" clId="{42B592CC-4635-488D-9640-AC5DC82E1546}" dt="2024-08-23T13:20:36.724" v="461" actId="478"/>
          <ac:picMkLst>
            <pc:docMk/>
            <pc:sldMk cId="3171362417" sldId="262"/>
            <ac:picMk id="3" creationId="{A74C5465-901F-4CBC-1955-25700A6AB998}"/>
          </ac:picMkLst>
        </pc:picChg>
        <pc:picChg chg="add del mod">
          <ac:chgData name="Flaten, Brittney K (DEC)" userId="3d953600-cdcb-4ad0-8670-2316d5c34da1" providerId="ADAL" clId="{42B592CC-4635-488D-9640-AC5DC82E1546}" dt="2024-08-23T13:20:36.176" v="460" actId="478"/>
          <ac:picMkLst>
            <pc:docMk/>
            <pc:sldMk cId="3171362417" sldId="262"/>
            <ac:picMk id="5" creationId="{621E4A66-6789-41A5-845E-8F92462C65ED}"/>
          </ac:picMkLst>
        </pc:picChg>
        <pc:picChg chg="add mod">
          <ac:chgData name="Flaten, Brittney K (DEC)" userId="3d953600-cdcb-4ad0-8670-2316d5c34da1" providerId="ADAL" clId="{42B592CC-4635-488D-9640-AC5DC82E1546}" dt="2024-08-23T13:25:29.080" v="463" actId="1076"/>
          <ac:picMkLst>
            <pc:docMk/>
            <pc:sldMk cId="3171362417" sldId="262"/>
            <ac:picMk id="7" creationId="{55ECF1BD-A240-CB35-BD01-7457CFFECB3E}"/>
          </ac:picMkLst>
        </pc:picChg>
        <pc:picChg chg="add mod">
          <ac:chgData name="Flaten, Brittney K (DEC)" userId="3d953600-cdcb-4ad0-8670-2316d5c34da1" providerId="ADAL" clId="{42B592CC-4635-488D-9640-AC5DC82E1546}" dt="2024-08-23T13:25:47.376" v="469" actId="14100"/>
          <ac:picMkLst>
            <pc:docMk/>
            <pc:sldMk cId="3171362417" sldId="262"/>
            <ac:picMk id="9" creationId="{F6C32CD1-5A93-E384-BCB8-96A3E2400FF2}"/>
          </ac:picMkLst>
        </pc:picChg>
      </pc:sldChg>
      <pc:sldChg chg="new del">
        <pc:chgData name="Flaten, Brittney K (DEC)" userId="3d953600-cdcb-4ad0-8670-2316d5c34da1" providerId="ADAL" clId="{42B592CC-4635-488D-9640-AC5DC82E1546}" dt="2024-08-14T17:18:56.659" v="146" actId="2696"/>
        <pc:sldMkLst>
          <pc:docMk/>
          <pc:sldMk cId="1212910730" sldId="263"/>
        </pc:sldMkLst>
      </pc:sldChg>
      <pc:sldChg chg="addSp delSp modSp new mod setBg modAnim">
        <pc:chgData name="Flaten, Brittney K (DEC)" userId="3d953600-cdcb-4ad0-8670-2316d5c34da1" providerId="ADAL" clId="{42B592CC-4635-488D-9640-AC5DC82E1546}" dt="2024-10-03T19:23:04.252" v="5482" actId="1076"/>
        <pc:sldMkLst>
          <pc:docMk/>
          <pc:sldMk cId="2093289145" sldId="263"/>
        </pc:sldMkLst>
        <pc:spChg chg="del">
          <ac:chgData name="Flaten, Brittney K (DEC)" userId="3d953600-cdcb-4ad0-8670-2316d5c34da1" providerId="ADAL" clId="{42B592CC-4635-488D-9640-AC5DC82E1546}" dt="2024-08-14T17:42:12.178" v="162" actId="478"/>
          <ac:spMkLst>
            <pc:docMk/>
            <pc:sldMk cId="2093289145" sldId="263"/>
            <ac:spMk id="2" creationId="{17E62D50-FBFB-63B7-2416-595CB169B6A1}"/>
          </ac:spMkLst>
        </pc:spChg>
        <pc:spChg chg="del">
          <ac:chgData name="Flaten, Brittney K (DEC)" userId="3d953600-cdcb-4ad0-8670-2316d5c34da1" providerId="ADAL" clId="{42B592CC-4635-488D-9640-AC5DC82E1546}" dt="2024-08-14T17:42:13.253" v="163" actId="478"/>
          <ac:spMkLst>
            <pc:docMk/>
            <pc:sldMk cId="2093289145" sldId="263"/>
            <ac:spMk id="3" creationId="{FF3BE190-1755-FDF2-998C-728460BEB017}"/>
          </ac:spMkLst>
        </pc:spChg>
        <pc:spChg chg="add mod">
          <ac:chgData name="Flaten, Brittney K (DEC)" userId="3d953600-cdcb-4ad0-8670-2316d5c34da1" providerId="ADAL" clId="{42B592CC-4635-488D-9640-AC5DC82E1546}" dt="2024-10-03T19:23:04.252" v="5482" actId="1076"/>
          <ac:spMkLst>
            <pc:docMk/>
            <pc:sldMk cId="2093289145" sldId="263"/>
            <ac:spMk id="8" creationId="{14805007-AE17-6E5E-B8B4-20F33C50B52A}"/>
          </ac:spMkLst>
        </pc:spChg>
        <pc:spChg chg="add mod">
          <ac:chgData name="Flaten, Brittney K (DEC)" userId="3d953600-cdcb-4ad0-8670-2316d5c34da1" providerId="ADAL" clId="{42B592CC-4635-488D-9640-AC5DC82E1546}" dt="2024-09-23T19:48:35.349" v="4284" actId="255"/>
          <ac:spMkLst>
            <pc:docMk/>
            <pc:sldMk cId="2093289145" sldId="263"/>
            <ac:spMk id="9" creationId="{65032479-5D6F-62B7-C61B-42CBDB8988FD}"/>
          </ac:spMkLst>
        </pc:spChg>
        <pc:picChg chg="add mod">
          <ac:chgData name="Flaten, Brittney K (DEC)" userId="3d953600-cdcb-4ad0-8670-2316d5c34da1" providerId="ADAL" clId="{42B592CC-4635-488D-9640-AC5DC82E1546}" dt="2024-09-23T19:40:16.911" v="4171" actId="1076"/>
          <ac:picMkLst>
            <pc:docMk/>
            <pc:sldMk cId="2093289145" sldId="263"/>
            <ac:picMk id="3" creationId="{9E5DC2A3-9148-21B1-718A-51D9C16AFEB5}"/>
          </ac:picMkLst>
        </pc:picChg>
        <pc:picChg chg="add del mod ord">
          <ac:chgData name="Flaten, Brittney K (DEC)" userId="3d953600-cdcb-4ad0-8670-2316d5c34da1" providerId="ADAL" clId="{42B592CC-4635-488D-9640-AC5DC82E1546}" dt="2024-09-23T19:37:36.719" v="4163" actId="478"/>
          <ac:picMkLst>
            <pc:docMk/>
            <pc:sldMk cId="2093289145" sldId="263"/>
            <ac:picMk id="5" creationId="{8D9FFFCA-2AFE-E7C4-6563-1E3BDC51FE76}"/>
          </ac:picMkLst>
        </pc:picChg>
        <pc:picChg chg="add del mod">
          <ac:chgData name="Flaten, Brittney K (DEC)" userId="3d953600-cdcb-4ad0-8670-2316d5c34da1" providerId="ADAL" clId="{42B592CC-4635-488D-9640-AC5DC82E1546}" dt="2024-09-23T19:40:18.120" v="4172" actId="478"/>
          <ac:picMkLst>
            <pc:docMk/>
            <pc:sldMk cId="2093289145" sldId="263"/>
            <ac:picMk id="6" creationId="{A873DA07-6588-351F-3887-45CEAA4BD865}"/>
          </ac:picMkLst>
        </pc:picChg>
        <pc:picChg chg="add del mod modCrop">
          <ac:chgData name="Flaten, Brittney K (DEC)" userId="3d953600-cdcb-4ad0-8670-2316d5c34da1" providerId="ADAL" clId="{42B592CC-4635-488D-9640-AC5DC82E1546}" dt="2024-09-23T19:37:36.323" v="4162" actId="478"/>
          <ac:picMkLst>
            <pc:docMk/>
            <pc:sldMk cId="2093289145" sldId="263"/>
            <ac:picMk id="7" creationId="{ED605773-A86E-64F5-7CBC-E3474DFE61FB}"/>
          </ac:picMkLst>
        </pc:picChg>
      </pc:sldChg>
      <pc:sldChg chg="addSp delSp modSp new del mod setBg">
        <pc:chgData name="Flaten, Brittney K (DEC)" userId="3d953600-cdcb-4ad0-8670-2316d5c34da1" providerId="ADAL" clId="{42B592CC-4635-488D-9640-AC5DC82E1546}" dt="2024-08-23T15:31:23.645" v="1506" actId="2696"/>
        <pc:sldMkLst>
          <pc:docMk/>
          <pc:sldMk cId="3739075206" sldId="264"/>
        </pc:sldMkLst>
        <pc:spChg chg="del mod">
          <ac:chgData name="Flaten, Brittney K (DEC)" userId="3d953600-cdcb-4ad0-8670-2316d5c34da1" providerId="ADAL" clId="{42B592CC-4635-488D-9640-AC5DC82E1546}" dt="2024-08-23T15:05:08.517" v="1391" actId="478"/>
          <ac:spMkLst>
            <pc:docMk/>
            <pc:sldMk cId="3739075206" sldId="264"/>
            <ac:spMk id="2" creationId="{9E323A13-C777-4559-F94A-394A1E3ABD1B}"/>
          </ac:spMkLst>
        </pc:spChg>
        <pc:spChg chg="del">
          <ac:chgData name="Flaten, Brittney K (DEC)" userId="3d953600-cdcb-4ad0-8670-2316d5c34da1" providerId="ADAL" clId="{42B592CC-4635-488D-9640-AC5DC82E1546}" dt="2024-08-23T13:59:32.890" v="1313" actId="478"/>
          <ac:spMkLst>
            <pc:docMk/>
            <pc:sldMk cId="3739075206" sldId="264"/>
            <ac:spMk id="3" creationId="{468DBB04-FA76-4BEA-3058-FD3636246449}"/>
          </ac:spMkLst>
        </pc:spChg>
        <pc:spChg chg="add mod">
          <ac:chgData name="Flaten, Brittney K (DEC)" userId="3d953600-cdcb-4ad0-8670-2316d5c34da1" providerId="ADAL" clId="{42B592CC-4635-488D-9640-AC5DC82E1546}" dt="2024-08-23T15:31:19.621" v="1505" actId="20577"/>
          <ac:spMkLst>
            <pc:docMk/>
            <pc:sldMk cId="3739075206" sldId="264"/>
            <ac:spMk id="18" creationId="{7B70F4E7-B2B9-9ED6-D46A-F592F20C9E87}"/>
          </ac:spMkLst>
        </pc:spChg>
        <pc:spChg chg="add del">
          <ac:chgData name="Flaten, Brittney K (DEC)" userId="3d953600-cdcb-4ad0-8670-2316d5c34da1" providerId="ADAL" clId="{42B592CC-4635-488D-9640-AC5DC82E1546}" dt="2024-08-23T15:29:32.139" v="1493" actId="26606"/>
          <ac:spMkLst>
            <pc:docMk/>
            <pc:sldMk cId="3739075206" sldId="264"/>
            <ac:spMk id="22" creationId="{7AAC3D99-F527-433D-86CB-3C19B8682909}"/>
          </ac:spMkLst>
        </pc:spChg>
        <pc:spChg chg="add del">
          <ac:chgData name="Flaten, Brittney K (DEC)" userId="3d953600-cdcb-4ad0-8670-2316d5c34da1" providerId="ADAL" clId="{42B592CC-4635-488D-9640-AC5DC82E1546}" dt="2024-08-23T15:26:27.581" v="1474" actId="26606"/>
          <ac:spMkLst>
            <pc:docMk/>
            <pc:sldMk cId="3739075206" sldId="264"/>
            <ac:spMk id="25" creationId="{3634A21A-3D5D-4DFA-99F4-16A031986540}"/>
          </ac:spMkLst>
        </pc:spChg>
        <pc:spChg chg="add del">
          <ac:chgData name="Flaten, Brittney K (DEC)" userId="3d953600-cdcb-4ad0-8670-2316d5c34da1" providerId="ADAL" clId="{42B592CC-4635-488D-9640-AC5DC82E1546}" dt="2024-08-23T15:29:32.139" v="1493" actId="26606"/>
          <ac:spMkLst>
            <pc:docMk/>
            <pc:sldMk cId="3739075206" sldId="264"/>
            <ac:spMk id="27" creationId="{B60AD925-C857-4641-888D-DD8B23E2FD05}"/>
          </ac:spMkLst>
        </pc:spChg>
        <pc:spChg chg="add del">
          <ac:chgData name="Flaten, Brittney K (DEC)" userId="3d953600-cdcb-4ad0-8670-2316d5c34da1" providerId="ADAL" clId="{42B592CC-4635-488D-9640-AC5DC82E1546}" dt="2024-08-23T15:29:32.139" v="1493" actId="26606"/>
          <ac:spMkLst>
            <pc:docMk/>
            <pc:sldMk cId="3739075206" sldId="264"/>
            <ac:spMk id="29" creationId="{3C9C3854-C672-47D2-8FD3-15A88F6CE943}"/>
          </ac:spMkLst>
        </pc:spChg>
        <pc:spChg chg="add del">
          <ac:chgData name="Flaten, Brittney K (DEC)" userId="3d953600-cdcb-4ad0-8670-2316d5c34da1" providerId="ADAL" clId="{42B592CC-4635-488D-9640-AC5DC82E1546}" dt="2024-08-23T15:29:32.139" v="1493" actId="26606"/>
          <ac:spMkLst>
            <pc:docMk/>
            <pc:sldMk cId="3739075206" sldId="264"/>
            <ac:spMk id="31" creationId="{5A5984C3-482F-4BE6-A94A-A4BC108D7DBA}"/>
          </ac:spMkLst>
        </pc:spChg>
        <pc:spChg chg="add del">
          <ac:chgData name="Flaten, Brittney K (DEC)" userId="3d953600-cdcb-4ad0-8670-2316d5c34da1" providerId="ADAL" clId="{42B592CC-4635-488D-9640-AC5DC82E1546}" dt="2024-08-23T15:29:32.139" v="1493" actId="26606"/>
          <ac:spMkLst>
            <pc:docMk/>
            <pc:sldMk cId="3739075206" sldId="264"/>
            <ac:spMk id="33" creationId="{BA3354A6-35AE-4D59-AB14-C804900E9D58}"/>
          </ac:spMkLst>
        </pc:spChg>
        <pc:spChg chg="add del">
          <ac:chgData name="Flaten, Brittney K (DEC)" userId="3d953600-cdcb-4ad0-8670-2316d5c34da1" providerId="ADAL" clId="{42B592CC-4635-488D-9640-AC5DC82E1546}" dt="2024-08-23T15:29:32.139" v="1493" actId="26606"/>
          <ac:spMkLst>
            <pc:docMk/>
            <pc:sldMk cId="3739075206" sldId="264"/>
            <ac:spMk id="35" creationId="{4007F102-B4E3-4315-BAED-4C480A7F03A4}"/>
          </ac:spMkLst>
        </pc:spChg>
        <pc:spChg chg="add del">
          <ac:chgData name="Flaten, Brittney K (DEC)" userId="3d953600-cdcb-4ad0-8670-2316d5c34da1" providerId="ADAL" clId="{42B592CC-4635-488D-9640-AC5DC82E1546}" dt="2024-08-23T15:29:32.139" v="1493" actId="26606"/>
          <ac:spMkLst>
            <pc:docMk/>
            <pc:sldMk cId="3739075206" sldId="264"/>
            <ac:spMk id="37" creationId="{34E10184-A355-442D-9021-64F9350543AE}"/>
          </ac:spMkLst>
        </pc:spChg>
        <pc:spChg chg="add del">
          <ac:chgData name="Flaten, Brittney K (DEC)" userId="3d953600-cdcb-4ad0-8670-2316d5c34da1" providerId="ADAL" clId="{42B592CC-4635-488D-9640-AC5DC82E1546}" dt="2024-08-23T15:29:32.139" v="1493" actId="26606"/>
          <ac:spMkLst>
            <pc:docMk/>
            <pc:sldMk cId="3739075206" sldId="264"/>
            <ac:spMk id="39" creationId="{E9A90DB4-81B2-4FF1-84D6-1B92B4420F4F}"/>
          </ac:spMkLst>
        </pc:spChg>
        <pc:spChg chg="add del">
          <ac:chgData name="Flaten, Brittney K (DEC)" userId="3d953600-cdcb-4ad0-8670-2316d5c34da1" providerId="ADAL" clId="{42B592CC-4635-488D-9640-AC5DC82E1546}" dt="2024-08-23T15:29:32.139" v="1493" actId="26606"/>
          <ac:spMkLst>
            <pc:docMk/>
            <pc:sldMk cId="3739075206" sldId="264"/>
            <ac:spMk id="41" creationId="{08AB37AC-1F68-48D6-90DE-F15E83CF3C3A}"/>
          </ac:spMkLst>
        </pc:spChg>
        <pc:spChg chg="add">
          <ac:chgData name="Flaten, Brittney K (DEC)" userId="3d953600-cdcb-4ad0-8670-2316d5c34da1" providerId="ADAL" clId="{42B592CC-4635-488D-9640-AC5DC82E1546}" dt="2024-08-23T15:29:32.139" v="1493" actId="26606"/>
          <ac:spMkLst>
            <pc:docMk/>
            <pc:sldMk cId="3739075206" sldId="264"/>
            <ac:spMk id="46" creationId="{928F64C6-FE22-4FC1-A763-DFCC514811BD}"/>
          </ac:spMkLst>
        </pc:spChg>
        <pc:picChg chg="add del mod">
          <ac:chgData name="Flaten, Brittney K (DEC)" userId="3d953600-cdcb-4ad0-8670-2316d5c34da1" providerId="ADAL" clId="{42B592CC-4635-488D-9640-AC5DC82E1546}" dt="2024-08-23T14:33:23.321" v="1319" actId="478"/>
          <ac:picMkLst>
            <pc:docMk/>
            <pc:sldMk cId="3739075206" sldId="264"/>
            <ac:picMk id="5" creationId="{E113DAA2-1479-4DF9-4682-E0E9B0C31D50}"/>
          </ac:picMkLst>
        </pc:picChg>
        <pc:picChg chg="add mod ord modCrop">
          <ac:chgData name="Flaten, Brittney K (DEC)" userId="3d953600-cdcb-4ad0-8670-2316d5c34da1" providerId="ADAL" clId="{42B592CC-4635-488D-9640-AC5DC82E1546}" dt="2024-08-23T15:29:32.139" v="1493" actId="26606"/>
          <ac:picMkLst>
            <pc:docMk/>
            <pc:sldMk cId="3739075206" sldId="264"/>
            <ac:picMk id="7" creationId="{81841E20-97C4-3B38-97AC-1767F869CACB}"/>
          </ac:picMkLst>
        </pc:picChg>
        <pc:picChg chg="add del mod">
          <ac:chgData name="Flaten, Brittney K (DEC)" userId="3d953600-cdcb-4ad0-8670-2316d5c34da1" providerId="ADAL" clId="{42B592CC-4635-488D-9640-AC5DC82E1546}" dt="2024-08-23T14:42:23.323" v="1329" actId="478"/>
          <ac:picMkLst>
            <pc:docMk/>
            <pc:sldMk cId="3739075206" sldId="264"/>
            <ac:picMk id="9" creationId="{447F1F82-7A39-BEF6-7924-1503FD2CF1A8}"/>
          </ac:picMkLst>
        </pc:picChg>
        <pc:picChg chg="add del mod ord">
          <ac:chgData name="Flaten, Brittney K (DEC)" userId="3d953600-cdcb-4ad0-8670-2316d5c34da1" providerId="ADAL" clId="{42B592CC-4635-488D-9640-AC5DC82E1546}" dt="2024-08-23T15:26:41.902" v="1477" actId="21"/>
          <ac:picMkLst>
            <pc:docMk/>
            <pc:sldMk cId="3739075206" sldId="264"/>
            <ac:picMk id="11" creationId="{35860FAD-516B-2D9E-AE01-D894BACA6C76}"/>
          </ac:picMkLst>
        </pc:picChg>
        <pc:picChg chg="add del mod ord">
          <ac:chgData name="Flaten, Brittney K (DEC)" userId="3d953600-cdcb-4ad0-8670-2316d5c34da1" providerId="ADAL" clId="{42B592CC-4635-488D-9640-AC5DC82E1546}" dt="2024-08-23T15:26:48.565" v="1479" actId="21"/>
          <ac:picMkLst>
            <pc:docMk/>
            <pc:sldMk cId="3739075206" sldId="264"/>
            <ac:picMk id="13" creationId="{B4BFDE49-373D-0324-1D2D-6BF610CDF4FB}"/>
          </ac:picMkLst>
        </pc:picChg>
        <pc:picChg chg="add mod ord">
          <ac:chgData name="Flaten, Brittney K (DEC)" userId="3d953600-cdcb-4ad0-8670-2316d5c34da1" providerId="ADAL" clId="{42B592CC-4635-488D-9640-AC5DC82E1546}" dt="2024-08-23T15:29:32.139" v="1493" actId="26606"/>
          <ac:picMkLst>
            <pc:docMk/>
            <pc:sldMk cId="3739075206" sldId="264"/>
            <ac:picMk id="15" creationId="{4A7B8A60-19D5-4BEF-06B6-B1D8772A548F}"/>
          </ac:picMkLst>
        </pc:picChg>
        <pc:picChg chg="add mod ord">
          <ac:chgData name="Flaten, Brittney K (DEC)" userId="3d953600-cdcb-4ad0-8670-2316d5c34da1" providerId="ADAL" clId="{42B592CC-4635-488D-9640-AC5DC82E1546}" dt="2024-08-23T15:29:32.139" v="1493" actId="26606"/>
          <ac:picMkLst>
            <pc:docMk/>
            <pc:sldMk cId="3739075206" sldId="264"/>
            <ac:picMk id="17" creationId="{3DFF21D8-6958-E238-AFD5-D5385A55AC3A}"/>
          </ac:picMkLst>
        </pc:picChg>
        <pc:picChg chg="add mod ord">
          <ac:chgData name="Flaten, Brittney K (DEC)" userId="3d953600-cdcb-4ad0-8670-2316d5c34da1" providerId="ADAL" clId="{42B592CC-4635-488D-9640-AC5DC82E1546}" dt="2024-08-23T15:29:32.139" v="1493" actId="26606"/>
          <ac:picMkLst>
            <pc:docMk/>
            <pc:sldMk cId="3739075206" sldId="264"/>
            <ac:picMk id="20" creationId="{7A2C1F79-09DA-0DE7-89AB-1CFE0CD9C69E}"/>
          </ac:picMkLst>
        </pc:picChg>
        <pc:picChg chg="add mod">
          <ac:chgData name="Flaten, Brittney K (DEC)" userId="3d953600-cdcb-4ad0-8670-2316d5c34da1" providerId="ADAL" clId="{42B592CC-4635-488D-9640-AC5DC82E1546}" dt="2024-08-23T15:29:32.139" v="1493" actId="26606"/>
          <ac:picMkLst>
            <pc:docMk/>
            <pc:sldMk cId="3739075206" sldId="264"/>
            <ac:picMk id="21" creationId="{35860FAD-516B-2D9E-AE01-D894BACA6C76}"/>
          </ac:picMkLst>
        </pc:picChg>
        <pc:picChg chg="add del mod">
          <ac:chgData name="Flaten, Brittney K (DEC)" userId="3d953600-cdcb-4ad0-8670-2316d5c34da1" providerId="ADAL" clId="{42B592CC-4635-488D-9640-AC5DC82E1546}" dt="2024-08-23T15:28:07.894" v="1489" actId="478"/>
          <ac:picMkLst>
            <pc:docMk/>
            <pc:sldMk cId="3739075206" sldId="264"/>
            <ac:picMk id="23" creationId="{B4BFDE49-373D-0324-1D2D-6BF610CDF4FB}"/>
          </ac:picMkLst>
        </pc:picChg>
        <pc:cxnChg chg="add">
          <ac:chgData name="Flaten, Brittney K (DEC)" userId="3d953600-cdcb-4ad0-8670-2316d5c34da1" providerId="ADAL" clId="{42B592CC-4635-488D-9640-AC5DC82E1546}" dt="2024-08-23T15:29:32.139" v="1493" actId="26606"/>
          <ac:cxnSpMkLst>
            <pc:docMk/>
            <pc:sldMk cId="3739075206" sldId="264"/>
            <ac:cxnSpMk id="48" creationId="{5C34627B-48E6-4F4D-B843-97717A86B490}"/>
          </ac:cxnSpMkLst>
        </pc:cxnChg>
      </pc:sldChg>
      <pc:sldChg chg="addSp delSp modSp new del mod">
        <pc:chgData name="Flaten, Brittney K (DEC)" userId="3d953600-cdcb-4ad0-8670-2316d5c34da1" providerId="ADAL" clId="{42B592CC-4635-488D-9640-AC5DC82E1546}" dt="2024-08-23T15:44:04.004" v="1744" actId="2696"/>
        <pc:sldMkLst>
          <pc:docMk/>
          <pc:sldMk cId="692431314" sldId="265"/>
        </pc:sldMkLst>
        <pc:picChg chg="add del mod">
          <ac:chgData name="Flaten, Brittney K (DEC)" userId="3d953600-cdcb-4ad0-8670-2316d5c34da1" providerId="ADAL" clId="{42B592CC-4635-488D-9640-AC5DC82E1546}" dt="2024-08-23T15:27:35.276" v="1482" actId="21"/>
          <ac:picMkLst>
            <pc:docMk/>
            <pc:sldMk cId="692431314" sldId="265"/>
            <ac:picMk id="11" creationId="{35860FAD-516B-2D9E-AE01-D894BACA6C76}"/>
          </ac:picMkLst>
        </pc:picChg>
        <pc:picChg chg="add del mod">
          <ac:chgData name="Flaten, Brittney K (DEC)" userId="3d953600-cdcb-4ad0-8670-2316d5c34da1" providerId="ADAL" clId="{42B592CC-4635-488D-9640-AC5DC82E1546}" dt="2024-08-23T15:27:51.105" v="1486" actId="21"/>
          <ac:picMkLst>
            <pc:docMk/>
            <pc:sldMk cId="692431314" sldId="265"/>
            <ac:picMk id="13" creationId="{B4BFDE49-373D-0324-1D2D-6BF610CDF4FB}"/>
          </ac:picMkLst>
        </pc:picChg>
      </pc:sldChg>
      <pc:sldChg chg="addSp delSp modSp add mod ord delAnim modAnim">
        <pc:chgData name="Flaten, Brittney K (DEC)" userId="3d953600-cdcb-4ad0-8670-2316d5c34da1" providerId="ADAL" clId="{42B592CC-4635-488D-9640-AC5DC82E1546}" dt="2024-10-03T19:22:12.165" v="5479"/>
        <pc:sldMkLst>
          <pc:docMk/>
          <pc:sldMk cId="2231456332" sldId="266"/>
        </pc:sldMkLst>
        <pc:spChg chg="del">
          <ac:chgData name="Flaten, Brittney K (DEC)" userId="3d953600-cdcb-4ad0-8670-2316d5c34da1" providerId="ADAL" clId="{42B592CC-4635-488D-9640-AC5DC82E1546}" dt="2024-08-23T15:30:38.780" v="1498" actId="478"/>
          <ac:spMkLst>
            <pc:docMk/>
            <pc:sldMk cId="2231456332" sldId="266"/>
            <ac:spMk id="2" creationId="{0F6F8B10-6077-03D4-A4E4-1EA4CC4E3DB9}"/>
          </ac:spMkLst>
        </pc:spChg>
        <pc:spChg chg="add del mod">
          <ac:chgData name="Flaten, Brittney K (DEC)" userId="3d953600-cdcb-4ad0-8670-2316d5c34da1" providerId="ADAL" clId="{42B592CC-4635-488D-9640-AC5DC82E1546}" dt="2024-08-23T15:30:40.797" v="1499" actId="478"/>
          <ac:spMkLst>
            <pc:docMk/>
            <pc:sldMk cId="2231456332" sldId="266"/>
            <ac:spMk id="4" creationId="{92ECD5DF-2F3A-4C73-1D9A-DAEEA20FD6E6}"/>
          </ac:spMkLst>
        </pc:spChg>
        <pc:spChg chg="add mod">
          <ac:chgData name="Flaten, Brittney K (DEC)" userId="3d953600-cdcb-4ad0-8670-2316d5c34da1" providerId="ADAL" clId="{42B592CC-4635-488D-9640-AC5DC82E1546}" dt="2024-09-12T19:15:57.443" v="2237" actId="1076"/>
          <ac:spMkLst>
            <pc:docMk/>
            <pc:sldMk cId="2231456332" sldId="266"/>
            <ac:spMk id="12" creationId="{5A89F224-F80E-CDC7-85B2-290DAB803BFC}"/>
          </ac:spMkLst>
        </pc:spChg>
        <pc:picChg chg="add mod modCrop">
          <ac:chgData name="Flaten, Brittney K (DEC)" userId="3d953600-cdcb-4ad0-8670-2316d5c34da1" providerId="ADAL" clId="{42B592CC-4635-488D-9640-AC5DC82E1546}" dt="2024-09-11T19:06:24.740" v="1834" actId="1076"/>
          <ac:picMkLst>
            <pc:docMk/>
            <pc:sldMk cId="2231456332" sldId="266"/>
            <ac:picMk id="3" creationId="{220040D0-5A31-645E-5612-33DB27A70943}"/>
          </ac:picMkLst>
        </pc:picChg>
        <pc:picChg chg="add mod modCrop">
          <ac:chgData name="Flaten, Brittney K (DEC)" userId="3d953600-cdcb-4ad0-8670-2316d5c34da1" providerId="ADAL" clId="{42B592CC-4635-488D-9640-AC5DC82E1546}" dt="2024-09-11T19:27:52.309" v="1846" actId="1076"/>
          <ac:picMkLst>
            <pc:docMk/>
            <pc:sldMk cId="2231456332" sldId="266"/>
            <ac:picMk id="5" creationId="{632FE4DE-D836-52CE-C385-975560047C4E}"/>
          </ac:picMkLst>
        </pc:picChg>
        <pc:picChg chg="del">
          <ac:chgData name="Flaten, Brittney K (DEC)" userId="3d953600-cdcb-4ad0-8670-2316d5c34da1" providerId="ADAL" clId="{42B592CC-4635-488D-9640-AC5DC82E1546}" dt="2024-08-23T15:30:31.485" v="1495" actId="478"/>
          <ac:picMkLst>
            <pc:docMk/>
            <pc:sldMk cId="2231456332" sldId="266"/>
            <ac:picMk id="5" creationId="{E9F78D14-047C-1144-5ECE-41B7D438A051}"/>
          </ac:picMkLst>
        </pc:picChg>
        <pc:picChg chg="add del mod">
          <ac:chgData name="Flaten, Brittney K (DEC)" userId="3d953600-cdcb-4ad0-8670-2316d5c34da1" providerId="ADAL" clId="{42B592CC-4635-488D-9640-AC5DC82E1546}" dt="2024-09-11T19:15:13.474" v="1840" actId="478"/>
          <ac:picMkLst>
            <pc:docMk/>
            <pc:sldMk cId="2231456332" sldId="266"/>
            <ac:picMk id="6" creationId="{66B5DE6E-4EBD-253B-DF34-B8D1E97312F2}"/>
          </ac:picMkLst>
        </pc:picChg>
        <pc:picChg chg="add del mod">
          <ac:chgData name="Flaten, Brittney K (DEC)" userId="3d953600-cdcb-4ad0-8670-2316d5c34da1" providerId="ADAL" clId="{42B592CC-4635-488D-9640-AC5DC82E1546}" dt="2024-09-11T19:03:24.831" v="1820" actId="478"/>
          <ac:picMkLst>
            <pc:docMk/>
            <pc:sldMk cId="2231456332" sldId="266"/>
            <ac:picMk id="7" creationId="{155361A9-8982-8C46-59A9-D7E502C87D85}"/>
          </ac:picMkLst>
        </pc:picChg>
        <pc:picChg chg="add mod">
          <ac:chgData name="Flaten, Brittney K (DEC)" userId="3d953600-cdcb-4ad0-8670-2316d5c34da1" providerId="ADAL" clId="{42B592CC-4635-488D-9640-AC5DC82E1546}" dt="2024-08-23T15:30:55.760" v="1502"/>
          <ac:picMkLst>
            <pc:docMk/>
            <pc:sldMk cId="2231456332" sldId="266"/>
            <ac:picMk id="8" creationId="{E1796A3D-9C1B-56AC-B0F0-8A095B74AAC7}"/>
          </ac:picMkLst>
        </pc:picChg>
        <pc:picChg chg="add mod">
          <ac:chgData name="Flaten, Brittney K (DEC)" userId="3d953600-cdcb-4ad0-8670-2316d5c34da1" providerId="ADAL" clId="{42B592CC-4635-488D-9640-AC5DC82E1546}" dt="2024-08-23T15:31:04.039" v="1503"/>
          <ac:picMkLst>
            <pc:docMk/>
            <pc:sldMk cId="2231456332" sldId="266"/>
            <ac:picMk id="9" creationId="{A5CAA2F7-28F8-0F46-0309-DC490CCD9D70}"/>
          </ac:picMkLst>
        </pc:picChg>
        <pc:picChg chg="add del mod">
          <ac:chgData name="Flaten, Brittney K (DEC)" userId="3d953600-cdcb-4ad0-8670-2316d5c34da1" providerId="ADAL" clId="{42B592CC-4635-488D-9640-AC5DC82E1546}" dt="2024-09-11T19:03:25.742" v="1821" actId="478"/>
          <ac:picMkLst>
            <pc:docMk/>
            <pc:sldMk cId="2231456332" sldId="266"/>
            <ac:picMk id="11" creationId="{6211B76F-329D-B5C4-B8AD-EA70F333E33B}"/>
          </ac:picMkLst>
        </pc:picChg>
        <pc:picChg chg="add del mod modCrop">
          <ac:chgData name="Flaten, Brittney K (DEC)" userId="3d953600-cdcb-4ad0-8670-2316d5c34da1" providerId="ADAL" clId="{42B592CC-4635-488D-9640-AC5DC82E1546}" dt="2024-08-23T15:34:54.587" v="1549" actId="478"/>
          <ac:picMkLst>
            <pc:docMk/>
            <pc:sldMk cId="2231456332" sldId="266"/>
            <ac:picMk id="14" creationId="{61076D8A-E3AC-5771-17CC-7FA18849F6F7}"/>
          </ac:picMkLst>
        </pc:picChg>
        <pc:picChg chg="add mod modCrop">
          <ac:chgData name="Flaten, Brittney K (DEC)" userId="3d953600-cdcb-4ad0-8670-2316d5c34da1" providerId="ADAL" clId="{42B592CC-4635-488D-9640-AC5DC82E1546}" dt="2024-08-23T15:35:42.130" v="1561" actId="1076"/>
          <ac:picMkLst>
            <pc:docMk/>
            <pc:sldMk cId="2231456332" sldId="266"/>
            <ac:picMk id="16" creationId="{343BDB2D-45D3-6B03-F677-DD8ADBACBD63}"/>
          </ac:picMkLst>
        </pc:picChg>
      </pc:sldChg>
      <pc:sldChg chg="addSp delSp modSp new del mod modShow">
        <pc:chgData name="Flaten, Brittney K (DEC)" userId="3d953600-cdcb-4ad0-8670-2316d5c34da1" providerId="ADAL" clId="{42B592CC-4635-488D-9640-AC5DC82E1546}" dt="2024-09-19T15:26:49.279" v="2826" actId="2696"/>
        <pc:sldMkLst>
          <pc:docMk/>
          <pc:sldMk cId="2264176510" sldId="267"/>
        </pc:sldMkLst>
        <pc:spChg chg="del mod">
          <ac:chgData name="Flaten, Brittney K (DEC)" userId="3d953600-cdcb-4ad0-8670-2316d5c34da1" providerId="ADAL" clId="{42B592CC-4635-488D-9640-AC5DC82E1546}" dt="2024-09-19T15:26:45.730" v="2824" actId="21"/>
          <ac:spMkLst>
            <pc:docMk/>
            <pc:sldMk cId="2264176510" sldId="267"/>
            <ac:spMk id="2" creationId="{84B8924A-FEA4-5995-82C1-79867EDE1FBA}"/>
          </ac:spMkLst>
        </pc:spChg>
        <pc:spChg chg="del">
          <ac:chgData name="Flaten, Brittney K (DEC)" userId="3d953600-cdcb-4ad0-8670-2316d5c34da1" providerId="ADAL" clId="{42B592CC-4635-488D-9640-AC5DC82E1546}" dt="2024-08-23T15:43:48.280" v="1742" actId="478"/>
          <ac:spMkLst>
            <pc:docMk/>
            <pc:sldMk cId="2264176510" sldId="267"/>
            <ac:spMk id="3" creationId="{308AAEBB-7345-FC07-CCCD-957B1BE3A23E}"/>
          </ac:spMkLst>
        </pc:spChg>
        <pc:spChg chg="add mod">
          <ac:chgData name="Flaten, Brittney K (DEC)" userId="3d953600-cdcb-4ad0-8670-2316d5c34da1" providerId="ADAL" clId="{42B592CC-4635-488D-9640-AC5DC82E1546}" dt="2024-09-19T15:26:45.730" v="2824" actId="21"/>
          <ac:spMkLst>
            <pc:docMk/>
            <pc:sldMk cId="2264176510" sldId="267"/>
            <ac:spMk id="4" creationId="{F00792A6-3205-8AE8-91E7-682E38F34934}"/>
          </ac:spMkLst>
        </pc:spChg>
      </pc:sldChg>
      <pc:sldChg chg="addSp delSp modSp add del mod ord">
        <pc:chgData name="Flaten, Brittney K (DEC)" userId="3d953600-cdcb-4ad0-8670-2316d5c34da1" providerId="ADAL" clId="{42B592CC-4635-488D-9640-AC5DC82E1546}" dt="2024-10-01T13:52:12.894" v="5322" actId="2696"/>
        <pc:sldMkLst>
          <pc:docMk/>
          <pc:sldMk cId="1511622793" sldId="268"/>
        </pc:sldMkLst>
        <pc:spChg chg="mod">
          <ac:chgData name="Flaten, Brittney K (DEC)" userId="3d953600-cdcb-4ad0-8670-2316d5c34da1" providerId="ADAL" clId="{42B592CC-4635-488D-9640-AC5DC82E1546}" dt="2024-09-06T16:07:08.126" v="1759" actId="20577"/>
          <ac:spMkLst>
            <pc:docMk/>
            <pc:sldMk cId="1511622793" sldId="268"/>
            <ac:spMk id="2" creationId="{CEBEA206-E48D-71A7-26F0-63FBC0A2BE94}"/>
          </ac:spMkLst>
        </pc:spChg>
        <pc:spChg chg="add mod">
          <ac:chgData name="Flaten, Brittney K (DEC)" userId="3d953600-cdcb-4ad0-8670-2316d5c34da1" providerId="ADAL" clId="{42B592CC-4635-488D-9640-AC5DC82E1546}" dt="2024-09-25T18:36:48.286" v="4447" actId="3626"/>
          <ac:spMkLst>
            <pc:docMk/>
            <pc:sldMk cId="1511622793" sldId="268"/>
            <ac:spMk id="3" creationId="{06B28229-4FB8-50E8-6BDE-5823AB62D5AD}"/>
          </ac:spMkLst>
        </pc:spChg>
        <pc:spChg chg="del">
          <ac:chgData name="Flaten, Brittney K (DEC)" userId="3d953600-cdcb-4ad0-8670-2316d5c34da1" providerId="ADAL" clId="{42B592CC-4635-488D-9640-AC5DC82E1546}" dt="2024-09-06T16:06:59.532" v="1748" actId="478"/>
          <ac:spMkLst>
            <pc:docMk/>
            <pc:sldMk cId="1511622793" sldId="268"/>
            <ac:spMk id="3" creationId="{BEDA6F6B-E862-6392-72EC-A6CD0D6B5B31}"/>
          </ac:spMkLst>
        </pc:spChg>
        <pc:spChg chg="add del mod">
          <ac:chgData name="Flaten, Brittney K (DEC)" userId="3d953600-cdcb-4ad0-8670-2316d5c34da1" providerId="ADAL" clId="{42B592CC-4635-488D-9640-AC5DC82E1546}" dt="2024-09-06T16:07:01.693" v="1749" actId="478"/>
          <ac:spMkLst>
            <pc:docMk/>
            <pc:sldMk cId="1511622793" sldId="268"/>
            <ac:spMk id="6" creationId="{15CC035F-ACF7-37EC-5773-4C0A1CCDADB6}"/>
          </ac:spMkLst>
        </pc:spChg>
        <pc:picChg chg="add del mod">
          <ac:chgData name="Flaten, Brittney K (DEC)" userId="3d953600-cdcb-4ad0-8670-2316d5c34da1" providerId="ADAL" clId="{42B592CC-4635-488D-9640-AC5DC82E1546}" dt="2024-10-01T13:46:47.783" v="5173" actId="478"/>
          <ac:picMkLst>
            <pc:docMk/>
            <pc:sldMk cId="1511622793" sldId="268"/>
            <ac:picMk id="5" creationId="{6D88A519-AD95-A639-EF6F-5E1361DDA967}"/>
          </ac:picMkLst>
        </pc:picChg>
      </pc:sldChg>
      <pc:sldChg chg="modSp add del mod modShow">
        <pc:chgData name="Flaten, Brittney K (DEC)" userId="3d953600-cdcb-4ad0-8670-2316d5c34da1" providerId="ADAL" clId="{42B592CC-4635-488D-9640-AC5DC82E1546}" dt="2024-09-06T16:10:35.959" v="1814" actId="2696"/>
        <pc:sldMkLst>
          <pc:docMk/>
          <pc:sldMk cId="2295605115" sldId="269"/>
        </pc:sldMkLst>
        <pc:spChg chg="mod">
          <ac:chgData name="Flaten, Brittney K (DEC)" userId="3d953600-cdcb-4ad0-8670-2316d5c34da1" providerId="ADAL" clId="{42B592CC-4635-488D-9640-AC5DC82E1546}" dt="2024-09-06T16:10:30.795" v="1813" actId="20577"/>
          <ac:spMkLst>
            <pc:docMk/>
            <pc:sldMk cId="2295605115" sldId="269"/>
            <ac:spMk id="2" creationId="{CEBEA206-E48D-71A7-26F0-63FBC0A2BE94}"/>
          </ac:spMkLst>
        </pc:spChg>
      </pc:sldChg>
      <pc:sldChg chg="addSp delSp modSp new del mod">
        <pc:chgData name="Flaten, Brittney K (DEC)" userId="3d953600-cdcb-4ad0-8670-2316d5c34da1" providerId="ADAL" clId="{42B592CC-4635-488D-9640-AC5DC82E1546}" dt="2024-09-23T19:52:19.403" v="4285" actId="2696"/>
        <pc:sldMkLst>
          <pc:docMk/>
          <pc:sldMk cId="2571412261" sldId="269"/>
        </pc:sldMkLst>
        <pc:spChg chg="add mod">
          <ac:chgData name="Flaten, Brittney K (DEC)" userId="3d953600-cdcb-4ad0-8670-2316d5c34da1" providerId="ADAL" clId="{42B592CC-4635-488D-9640-AC5DC82E1546}" dt="2024-09-19T19:59:14.262" v="4160" actId="20577"/>
          <ac:spMkLst>
            <pc:docMk/>
            <pc:sldMk cId="2571412261" sldId="269"/>
            <ac:spMk id="2" creationId="{971D8C54-92CD-876C-A121-B5EFD907B6A1}"/>
          </ac:spMkLst>
        </pc:spChg>
        <pc:picChg chg="add del mod">
          <ac:chgData name="Flaten, Brittney K (DEC)" userId="3d953600-cdcb-4ad0-8670-2316d5c34da1" providerId="ADAL" clId="{42B592CC-4635-488D-9640-AC5DC82E1546}" dt="2024-09-12T18:29:17.199" v="2173" actId="478"/>
          <ac:picMkLst>
            <pc:docMk/>
            <pc:sldMk cId="2571412261" sldId="269"/>
            <ac:picMk id="3" creationId="{4C8364CF-ECC9-8EAF-0ABC-A78E6C14559D}"/>
          </ac:picMkLst>
        </pc:picChg>
      </pc:sldChg>
      <pc:sldChg chg="modSp new mod modAnim">
        <pc:chgData name="Flaten, Brittney K (DEC)" userId="3d953600-cdcb-4ad0-8670-2316d5c34da1" providerId="ADAL" clId="{42B592CC-4635-488D-9640-AC5DC82E1546}" dt="2024-09-19T18:51:20.343" v="3328"/>
        <pc:sldMkLst>
          <pc:docMk/>
          <pc:sldMk cId="125666473" sldId="270"/>
        </pc:sldMkLst>
        <pc:spChg chg="mod">
          <ac:chgData name="Flaten, Brittney K (DEC)" userId="3d953600-cdcb-4ad0-8670-2316d5c34da1" providerId="ADAL" clId="{42B592CC-4635-488D-9640-AC5DC82E1546}" dt="2024-09-12T19:38:15.313" v="2292" actId="20577"/>
          <ac:spMkLst>
            <pc:docMk/>
            <pc:sldMk cId="125666473" sldId="270"/>
            <ac:spMk id="2" creationId="{980EA06B-61A7-5F88-4FEF-5D20AC1A9C60}"/>
          </ac:spMkLst>
        </pc:spChg>
        <pc:spChg chg="mod">
          <ac:chgData name="Flaten, Brittney K (DEC)" userId="3d953600-cdcb-4ad0-8670-2316d5c34da1" providerId="ADAL" clId="{42B592CC-4635-488D-9640-AC5DC82E1546}" dt="2024-09-12T19:45:12.046" v="2470" actId="20577"/>
          <ac:spMkLst>
            <pc:docMk/>
            <pc:sldMk cId="125666473" sldId="270"/>
            <ac:spMk id="3" creationId="{08DACE5F-A493-A9AD-1083-8C13948F5DAD}"/>
          </ac:spMkLst>
        </pc:spChg>
      </pc:sldChg>
      <pc:sldChg chg="modSp add mod ord modAnim addCm delCm modNotesTx">
        <pc:chgData name="Flaten, Brittney K (DEC)" userId="3d953600-cdcb-4ad0-8670-2316d5c34da1" providerId="ADAL" clId="{42B592CC-4635-488D-9640-AC5DC82E1546}" dt="2024-10-03T19:21:54.751" v="5478"/>
        <pc:sldMkLst>
          <pc:docMk/>
          <pc:sldMk cId="3068153640" sldId="271"/>
        </pc:sldMkLst>
        <pc:spChg chg="mod">
          <ac:chgData name="Flaten, Brittney K (DEC)" userId="3d953600-cdcb-4ad0-8670-2316d5c34da1" providerId="ADAL" clId="{42B592CC-4635-488D-9640-AC5DC82E1546}" dt="2024-09-19T18:57:55.869" v="3345" actId="20577"/>
          <ac:spMkLst>
            <pc:docMk/>
            <pc:sldMk cId="3068153640" sldId="271"/>
            <ac:spMk id="2" creationId="{980EA06B-61A7-5F88-4FEF-5D20AC1A9C60}"/>
          </ac:spMkLst>
        </pc:spChg>
        <pc:spChg chg="mod">
          <ac:chgData name="Flaten, Brittney K (DEC)" userId="3d953600-cdcb-4ad0-8670-2316d5c34da1" providerId="ADAL" clId="{42B592CC-4635-488D-9640-AC5DC82E1546}" dt="2024-09-19T19:23:24.858" v="3894" actId="20577"/>
          <ac:spMkLst>
            <pc:docMk/>
            <pc:sldMk cId="3068153640" sldId="271"/>
            <ac:spMk id="3" creationId="{08DACE5F-A493-A9AD-1083-8C13948F5DA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Flaten, Brittney K (DEC)" userId="3d953600-cdcb-4ad0-8670-2316d5c34da1" providerId="ADAL" clId="{42B592CC-4635-488D-9640-AC5DC82E1546}" dt="2024-09-19T19:18:10.931" v="3866"/>
              <pc2:cmMkLst xmlns:pc2="http://schemas.microsoft.com/office/powerpoint/2019/9/main/command">
                <pc:docMk/>
                <pc:sldMk cId="3068153640" sldId="271"/>
                <pc2:cmMk id="{58147AA0-7BC7-4DCD-AD03-2D7C6ADB2918}"/>
              </pc2:cmMkLst>
            </pc226:cmChg>
          </p:ext>
        </pc:extLst>
      </pc:sldChg>
      <pc:sldChg chg="addSp delSp modSp add del mod ord delAnim">
        <pc:chgData name="Flaten, Brittney K (DEC)" userId="3d953600-cdcb-4ad0-8670-2316d5c34da1" providerId="ADAL" clId="{42B592CC-4635-488D-9640-AC5DC82E1546}" dt="2024-10-01T13:48:29.797" v="5201" actId="2696"/>
        <pc:sldMkLst>
          <pc:docMk/>
          <pc:sldMk cId="352936420" sldId="272"/>
        </pc:sldMkLst>
        <pc:spChg chg="add del mod">
          <ac:chgData name="Flaten, Brittney K (DEC)" userId="3d953600-cdcb-4ad0-8670-2316d5c34da1" providerId="ADAL" clId="{42B592CC-4635-488D-9640-AC5DC82E1546}" dt="2024-10-01T13:48:14.991" v="5195" actId="21"/>
          <ac:spMkLst>
            <pc:docMk/>
            <pc:sldMk cId="352936420" sldId="272"/>
            <ac:spMk id="2" creationId="{84B8924A-FEA4-5995-82C1-79867EDE1FBA}"/>
          </ac:spMkLst>
        </pc:spChg>
        <pc:spChg chg="add mod">
          <ac:chgData name="Flaten, Brittney K (DEC)" userId="3d953600-cdcb-4ad0-8670-2316d5c34da1" providerId="ADAL" clId="{42B592CC-4635-488D-9640-AC5DC82E1546}" dt="2024-10-01T13:48:14.991" v="5195" actId="21"/>
          <ac:spMkLst>
            <pc:docMk/>
            <pc:sldMk cId="352936420" sldId="272"/>
            <ac:spMk id="4" creationId="{30FDB4D2-0288-0599-818D-15972EAF3D4D}"/>
          </ac:spMkLst>
        </pc:spChg>
        <pc:spChg chg="del">
          <ac:chgData name="Flaten, Brittney K (DEC)" userId="3d953600-cdcb-4ad0-8670-2316d5c34da1" providerId="ADAL" clId="{42B592CC-4635-488D-9640-AC5DC82E1546}" dt="2024-09-19T15:26:42.475" v="2823" actId="478"/>
          <ac:spMkLst>
            <pc:docMk/>
            <pc:sldMk cId="352936420" sldId="272"/>
            <ac:spMk id="12" creationId="{5A89F224-F80E-CDC7-85B2-290DAB803BFC}"/>
          </ac:spMkLst>
        </pc:spChg>
        <pc:picChg chg="del">
          <ac:chgData name="Flaten, Brittney K (DEC)" userId="3d953600-cdcb-4ad0-8670-2316d5c34da1" providerId="ADAL" clId="{42B592CC-4635-488D-9640-AC5DC82E1546}" dt="2024-09-19T15:26:39.684" v="2818" actId="478"/>
          <ac:picMkLst>
            <pc:docMk/>
            <pc:sldMk cId="352936420" sldId="272"/>
            <ac:picMk id="3" creationId="{220040D0-5A31-645E-5612-33DB27A70943}"/>
          </ac:picMkLst>
        </pc:picChg>
        <pc:picChg chg="del">
          <ac:chgData name="Flaten, Brittney K (DEC)" userId="3d953600-cdcb-4ad0-8670-2316d5c34da1" providerId="ADAL" clId="{42B592CC-4635-488D-9640-AC5DC82E1546}" dt="2024-09-19T15:26:41.323" v="2822" actId="478"/>
          <ac:picMkLst>
            <pc:docMk/>
            <pc:sldMk cId="352936420" sldId="272"/>
            <ac:picMk id="5" creationId="{632FE4DE-D836-52CE-C385-975560047C4E}"/>
          </ac:picMkLst>
        </pc:picChg>
        <pc:picChg chg="add del mod">
          <ac:chgData name="Flaten, Brittney K (DEC)" userId="3d953600-cdcb-4ad0-8670-2316d5c34da1" providerId="ADAL" clId="{42B592CC-4635-488D-9640-AC5DC82E1546}" dt="2024-10-01T13:48:09.526" v="5193" actId="21"/>
          <ac:picMkLst>
            <pc:docMk/>
            <pc:sldMk cId="352936420" sldId="272"/>
            <ac:picMk id="6" creationId="{92E67A98-577C-95B4-ABF8-85750CF15032}"/>
          </ac:picMkLst>
        </pc:picChg>
        <pc:picChg chg="del">
          <ac:chgData name="Flaten, Brittney K (DEC)" userId="3d953600-cdcb-4ad0-8670-2316d5c34da1" providerId="ADAL" clId="{42B592CC-4635-488D-9640-AC5DC82E1546}" dt="2024-09-19T15:26:40.930" v="2821" actId="478"/>
          <ac:picMkLst>
            <pc:docMk/>
            <pc:sldMk cId="352936420" sldId="272"/>
            <ac:picMk id="8" creationId="{E1796A3D-9C1B-56AC-B0F0-8A095B74AAC7}"/>
          </ac:picMkLst>
        </pc:picChg>
        <pc:picChg chg="del">
          <ac:chgData name="Flaten, Brittney K (DEC)" userId="3d953600-cdcb-4ad0-8670-2316d5c34da1" providerId="ADAL" clId="{42B592CC-4635-488D-9640-AC5DC82E1546}" dt="2024-09-19T15:26:40.083" v="2819" actId="478"/>
          <ac:picMkLst>
            <pc:docMk/>
            <pc:sldMk cId="352936420" sldId="272"/>
            <ac:picMk id="9" creationId="{A5CAA2F7-28F8-0F46-0309-DC490CCD9D70}"/>
          </ac:picMkLst>
        </pc:picChg>
        <pc:picChg chg="del">
          <ac:chgData name="Flaten, Brittney K (DEC)" userId="3d953600-cdcb-4ad0-8670-2316d5c34da1" providerId="ADAL" clId="{42B592CC-4635-488D-9640-AC5DC82E1546}" dt="2024-09-19T15:26:40.531" v="2820" actId="478"/>
          <ac:picMkLst>
            <pc:docMk/>
            <pc:sldMk cId="352936420" sldId="272"/>
            <ac:picMk id="16" creationId="{343BDB2D-45D3-6B03-F677-DD8ADBACBD63}"/>
          </ac:picMkLst>
        </pc:picChg>
      </pc:sldChg>
      <pc:sldChg chg="addSp delSp modSp add mod">
        <pc:chgData name="Flaten, Brittney K (DEC)" userId="3d953600-cdcb-4ad0-8670-2316d5c34da1" providerId="ADAL" clId="{42B592CC-4635-488D-9640-AC5DC82E1546}" dt="2024-09-19T15:48:12" v="2927" actId="20577"/>
        <pc:sldMkLst>
          <pc:docMk/>
          <pc:sldMk cId="1010828852" sldId="273"/>
        </pc:sldMkLst>
        <pc:spChg chg="mod ord">
          <ac:chgData name="Flaten, Brittney K (DEC)" userId="3d953600-cdcb-4ad0-8670-2316d5c34da1" providerId="ADAL" clId="{42B592CC-4635-488D-9640-AC5DC82E1546}" dt="2024-09-19T15:43:53.748" v="2858" actId="20577"/>
          <ac:spMkLst>
            <pc:docMk/>
            <pc:sldMk cId="1010828852" sldId="273"/>
            <ac:spMk id="5" creationId="{AF58222C-A6F5-4B37-74DB-75DBC579C34D}"/>
          </ac:spMkLst>
        </pc:spChg>
        <pc:spChg chg="mod ord">
          <ac:chgData name="Flaten, Brittney K (DEC)" userId="3d953600-cdcb-4ad0-8670-2316d5c34da1" providerId="ADAL" clId="{42B592CC-4635-488D-9640-AC5DC82E1546}" dt="2024-09-19T15:47:54.152" v="2908" actId="1076"/>
          <ac:spMkLst>
            <pc:docMk/>
            <pc:sldMk cId="1010828852" sldId="273"/>
            <ac:spMk id="6" creationId="{CE69C7BD-7422-208C-AF47-FB8D52BA28CC}"/>
          </ac:spMkLst>
        </pc:spChg>
        <pc:spChg chg="del">
          <ac:chgData name="Flaten, Brittney K (DEC)" userId="3d953600-cdcb-4ad0-8670-2316d5c34da1" providerId="ADAL" clId="{42B592CC-4635-488D-9640-AC5DC82E1546}" dt="2024-09-19T15:44:56.469" v="2899" actId="478"/>
          <ac:spMkLst>
            <pc:docMk/>
            <pc:sldMk cId="1010828852" sldId="273"/>
            <ac:spMk id="7" creationId="{96CCFD7E-7888-AE86-D2EC-00029FE6193A}"/>
          </ac:spMkLst>
        </pc:spChg>
        <pc:spChg chg="add mod">
          <ac:chgData name="Flaten, Brittney K (DEC)" userId="3d953600-cdcb-4ad0-8670-2316d5c34da1" providerId="ADAL" clId="{42B592CC-4635-488D-9640-AC5DC82E1546}" dt="2024-09-19T15:48:12" v="2927" actId="20577"/>
          <ac:spMkLst>
            <pc:docMk/>
            <pc:sldMk cId="1010828852" sldId="273"/>
            <ac:spMk id="13" creationId="{11398A08-F96E-2DA3-4824-2F6D97577756}"/>
          </ac:spMkLst>
        </pc:spChg>
        <pc:picChg chg="add mod">
          <ac:chgData name="Flaten, Brittney K (DEC)" userId="3d953600-cdcb-4ad0-8670-2316d5c34da1" providerId="ADAL" clId="{42B592CC-4635-488D-9640-AC5DC82E1546}" dt="2024-09-19T15:43:49.078" v="2840" actId="1076"/>
          <ac:picMkLst>
            <pc:docMk/>
            <pc:sldMk cId="1010828852" sldId="273"/>
            <ac:picMk id="3" creationId="{A95E7AEA-1A95-651D-0A6F-CE0FB9C553B4}"/>
          </ac:picMkLst>
        </pc:picChg>
        <pc:picChg chg="del">
          <ac:chgData name="Flaten, Brittney K (DEC)" userId="3d953600-cdcb-4ad0-8670-2316d5c34da1" providerId="ADAL" clId="{42B592CC-4635-488D-9640-AC5DC82E1546}" dt="2024-09-19T15:44:54.388" v="2898" actId="478"/>
          <ac:picMkLst>
            <pc:docMk/>
            <pc:sldMk cId="1010828852" sldId="273"/>
            <ac:picMk id="4" creationId="{26682E4F-4EA4-38C6-CA7B-ABD33E5D8325}"/>
          </ac:picMkLst>
        </pc:picChg>
        <pc:picChg chg="add mod">
          <ac:chgData name="Flaten, Brittney K (DEC)" userId="3d953600-cdcb-4ad0-8670-2316d5c34da1" providerId="ADAL" clId="{42B592CC-4635-488D-9640-AC5DC82E1546}" dt="2024-09-19T15:44:49.717" v="2897" actId="1076"/>
          <ac:picMkLst>
            <pc:docMk/>
            <pc:sldMk cId="1010828852" sldId="273"/>
            <ac:picMk id="9" creationId="{758EF0C6-422D-BA5F-A023-561FB173EE8E}"/>
          </ac:picMkLst>
        </pc:picChg>
        <pc:picChg chg="del">
          <ac:chgData name="Flaten, Brittney K (DEC)" userId="3d953600-cdcb-4ad0-8670-2316d5c34da1" providerId="ADAL" clId="{42B592CC-4635-488D-9640-AC5DC82E1546}" dt="2024-09-19T15:43:38.702" v="2837" actId="478"/>
          <ac:picMkLst>
            <pc:docMk/>
            <pc:sldMk cId="1010828852" sldId="273"/>
            <ac:picMk id="10" creationId="{CEEB9166-75A5-A614-D2D1-4F8735983386}"/>
          </ac:picMkLst>
        </pc:picChg>
        <pc:picChg chg="add mod">
          <ac:chgData name="Flaten, Brittney K (DEC)" userId="3d953600-cdcb-4ad0-8670-2316d5c34da1" providerId="ADAL" clId="{42B592CC-4635-488D-9640-AC5DC82E1546}" dt="2024-09-19T15:47:17.849" v="2905" actId="1076"/>
          <ac:picMkLst>
            <pc:docMk/>
            <pc:sldMk cId="1010828852" sldId="273"/>
            <ac:picMk id="12" creationId="{482910F4-2EDC-A567-7858-F321FD890E65}"/>
          </ac:picMkLst>
        </pc:picChg>
        <pc:picChg chg="del mod">
          <ac:chgData name="Flaten, Brittney K (DEC)" userId="3d953600-cdcb-4ad0-8670-2316d5c34da1" providerId="ADAL" clId="{42B592CC-4635-488D-9640-AC5DC82E1546}" dt="2024-09-19T15:44:14.863" v="2864" actId="478"/>
          <ac:picMkLst>
            <pc:docMk/>
            <pc:sldMk cId="1010828852" sldId="273"/>
            <ac:picMk id="14" creationId="{76A22F2A-40BC-DAB3-D0FC-54F647F12AB8}"/>
          </ac:picMkLst>
        </pc:picChg>
      </pc:sldChg>
      <pc:sldChg chg="addSp delSp modSp add mod">
        <pc:chgData name="Flaten, Brittney K (DEC)" userId="3d953600-cdcb-4ad0-8670-2316d5c34da1" providerId="ADAL" clId="{42B592CC-4635-488D-9640-AC5DC82E1546}" dt="2024-10-03T19:20:58.558" v="5473" actId="1076"/>
        <pc:sldMkLst>
          <pc:docMk/>
          <pc:sldMk cId="132021961" sldId="274"/>
        </pc:sldMkLst>
        <pc:spChg chg="add mod">
          <ac:chgData name="Flaten, Brittney K (DEC)" userId="3d953600-cdcb-4ad0-8670-2316d5c34da1" providerId="ADAL" clId="{42B592CC-4635-488D-9640-AC5DC82E1546}" dt="2024-09-23T19:46:48.115" v="4273" actId="1076"/>
          <ac:spMkLst>
            <pc:docMk/>
            <pc:sldMk cId="132021961" sldId="274"/>
            <ac:spMk id="3" creationId="{00469CF9-CD19-DD9E-BD13-970BEE68DFB0}"/>
          </ac:spMkLst>
        </pc:spChg>
        <pc:picChg chg="add mod">
          <ac:chgData name="Flaten, Brittney K (DEC)" userId="3d953600-cdcb-4ad0-8670-2316d5c34da1" providerId="ADAL" clId="{42B592CC-4635-488D-9640-AC5DC82E1546}" dt="2024-10-03T19:20:58.558" v="5473" actId="1076"/>
          <ac:picMkLst>
            <pc:docMk/>
            <pc:sldMk cId="132021961" sldId="274"/>
            <ac:picMk id="4" creationId="{C4CDB1C8-3CCE-80CF-F407-D0D24132F093}"/>
          </ac:picMkLst>
        </pc:picChg>
        <pc:picChg chg="mod">
          <ac:chgData name="Flaten, Brittney K (DEC)" userId="3d953600-cdcb-4ad0-8670-2316d5c34da1" providerId="ADAL" clId="{42B592CC-4635-488D-9640-AC5DC82E1546}" dt="2024-09-23T19:42:00.384" v="4226" actId="1076"/>
          <ac:picMkLst>
            <pc:docMk/>
            <pc:sldMk cId="132021961" sldId="274"/>
            <ac:picMk id="5" creationId="{8D9FFFCA-2AFE-E7C4-6563-1E3BDC51FE76}"/>
          </ac:picMkLst>
        </pc:picChg>
        <pc:picChg chg="del mod">
          <ac:chgData name="Flaten, Brittney K (DEC)" userId="3d953600-cdcb-4ad0-8670-2316d5c34da1" providerId="ADAL" clId="{42B592CC-4635-488D-9640-AC5DC82E1546}" dt="2024-09-23T19:41:50.995" v="4222" actId="21"/>
          <ac:picMkLst>
            <pc:docMk/>
            <pc:sldMk cId="132021961" sldId="274"/>
            <ac:picMk id="7" creationId="{ED605773-A86E-64F5-7CBC-E3474DFE61FB}"/>
          </ac:picMkLst>
        </pc:picChg>
      </pc:sldChg>
      <pc:sldChg chg="addSp modSp new mod">
        <pc:chgData name="Flaten, Brittney K (DEC)" userId="3d953600-cdcb-4ad0-8670-2316d5c34da1" providerId="ADAL" clId="{42B592CC-4635-488D-9640-AC5DC82E1546}" dt="2024-10-03T19:20:43.943" v="5468" actId="1076"/>
        <pc:sldMkLst>
          <pc:docMk/>
          <pc:sldMk cId="2129194031" sldId="275"/>
        </pc:sldMkLst>
        <pc:spChg chg="add mod">
          <ac:chgData name="Flaten, Brittney K (DEC)" userId="3d953600-cdcb-4ad0-8670-2316d5c34da1" providerId="ADAL" clId="{42B592CC-4635-488D-9640-AC5DC82E1546}" dt="2024-09-23T19:46:38.916" v="4272" actId="1076"/>
          <ac:spMkLst>
            <pc:docMk/>
            <pc:sldMk cId="2129194031" sldId="275"/>
            <ac:spMk id="3" creationId="{71615DFD-C4A5-C1F2-EDA4-77DFFA169A54}"/>
          </ac:spMkLst>
        </pc:spChg>
        <pc:picChg chg="add mod">
          <ac:chgData name="Flaten, Brittney K (DEC)" userId="3d953600-cdcb-4ad0-8670-2316d5c34da1" providerId="ADAL" clId="{42B592CC-4635-488D-9640-AC5DC82E1546}" dt="2024-10-03T19:20:43.943" v="5468" actId="1076"/>
          <ac:picMkLst>
            <pc:docMk/>
            <pc:sldMk cId="2129194031" sldId="275"/>
            <ac:picMk id="4" creationId="{748C0171-D2F7-B29A-DAFD-039F4D309DDC}"/>
          </ac:picMkLst>
        </pc:picChg>
        <pc:picChg chg="add mod">
          <ac:chgData name="Flaten, Brittney K (DEC)" userId="3d953600-cdcb-4ad0-8670-2316d5c34da1" providerId="ADAL" clId="{42B592CC-4635-488D-9640-AC5DC82E1546}" dt="2024-10-01T13:45:54.589" v="5171" actId="1076"/>
          <ac:picMkLst>
            <pc:docMk/>
            <pc:sldMk cId="2129194031" sldId="275"/>
            <ac:picMk id="7" creationId="{ED605773-A86E-64F5-7CBC-E3474DFE61FB}"/>
          </ac:picMkLst>
        </pc:picChg>
      </pc:sldChg>
      <pc:sldChg chg="addSp modSp new mod">
        <pc:chgData name="Flaten, Brittney K (DEC)" userId="3d953600-cdcb-4ad0-8670-2316d5c34da1" providerId="ADAL" clId="{42B592CC-4635-488D-9640-AC5DC82E1546}" dt="2024-10-03T19:20:28.126" v="5462" actId="1076"/>
        <pc:sldMkLst>
          <pc:docMk/>
          <pc:sldMk cId="667126625" sldId="276"/>
        </pc:sldMkLst>
        <pc:spChg chg="add mod">
          <ac:chgData name="Flaten, Brittney K (DEC)" userId="3d953600-cdcb-4ad0-8670-2316d5c34da1" providerId="ADAL" clId="{42B592CC-4635-488D-9640-AC5DC82E1546}" dt="2024-09-23T19:47:46.073" v="4279" actId="1076"/>
          <ac:spMkLst>
            <pc:docMk/>
            <pc:sldMk cId="667126625" sldId="276"/>
            <ac:spMk id="5" creationId="{DADD865E-47CD-5131-51DB-6AC60561562F}"/>
          </ac:spMkLst>
        </pc:spChg>
        <pc:picChg chg="add mod">
          <ac:chgData name="Flaten, Brittney K (DEC)" userId="3d953600-cdcb-4ad0-8670-2316d5c34da1" providerId="ADAL" clId="{42B592CC-4635-488D-9640-AC5DC82E1546}" dt="2024-10-01T14:15:14.996" v="5326" actId="1076"/>
          <ac:picMkLst>
            <pc:docMk/>
            <pc:sldMk cId="667126625" sldId="276"/>
            <ac:picMk id="3" creationId="{2B079CBB-4B81-BE29-F0DD-4EC40289658B}"/>
          </ac:picMkLst>
        </pc:picChg>
        <pc:picChg chg="add mod">
          <ac:chgData name="Flaten, Brittney K (DEC)" userId="3d953600-cdcb-4ad0-8670-2316d5c34da1" providerId="ADAL" clId="{42B592CC-4635-488D-9640-AC5DC82E1546}" dt="2024-10-03T19:20:28.126" v="5462" actId="1076"/>
          <ac:picMkLst>
            <pc:docMk/>
            <pc:sldMk cId="667126625" sldId="276"/>
            <ac:picMk id="4" creationId="{D6E74F41-CCB3-AD1B-5782-B16917538BEA}"/>
          </ac:picMkLst>
        </pc:picChg>
      </pc:sldChg>
      <pc:sldChg chg="addSp modSp new del mod">
        <pc:chgData name="Flaten, Brittney K (DEC)" userId="3d953600-cdcb-4ad0-8670-2316d5c34da1" providerId="ADAL" clId="{42B592CC-4635-488D-9640-AC5DC82E1546}" dt="2024-09-25T18:48:22.792" v="4486" actId="2696"/>
        <pc:sldMkLst>
          <pc:docMk/>
          <pc:sldMk cId="1090898006" sldId="277"/>
        </pc:sldMkLst>
        <pc:spChg chg="add mod">
          <ac:chgData name="Flaten, Brittney K (DEC)" userId="3d953600-cdcb-4ad0-8670-2316d5c34da1" providerId="ADAL" clId="{42B592CC-4635-488D-9640-AC5DC82E1546}" dt="2024-09-25T18:47:54.788" v="4448" actId="1076"/>
          <ac:spMkLst>
            <pc:docMk/>
            <pc:sldMk cId="1090898006" sldId="277"/>
            <ac:spMk id="2" creationId="{3D4247C8-4AB1-C1C1-7022-5B8A8B5DA0D9}"/>
          </ac:spMkLst>
        </pc:spChg>
      </pc:sldChg>
      <pc:sldChg chg="addSp delSp modSp new mod">
        <pc:chgData name="Flaten, Brittney K (DEC)" userId="3d953600-cdcb-4ad0-8670-2316d5c34da1" providerId="ADAL" clId="{42B592CC-4635-488D-9640-AC5DC82E1546}" dt="2024-09-25T19:31:06.387" v="4817" actId="20577"/>
        <pc:sldMkLst>
          <pc:docMk/>
          <pc:sldMk cId="125066219" sldId="278"/>
        </pc:sldMkLst>
        <pc:spChg chg="mod">
          <ac:chgData name="Flaten, Brittney K (DEC)" userId="3d953600-cdcb-4ad0-8670-2316d5c34da1" providerId="ADAL" clId="{42B592CC-4635-488D-9640-AC5DC82E1546}" dt="2024-09-25T19:31:06.387" v="4817" actId="20577"/>
          <ac:spMkLst>
            <pc:docMk/>
            <pc:sldMk cId="125066219" sldId="278"/>
            <ac:spMk id="2" creationId="{9756784E-B346-F1FB-F864-0C9460591B2A}"/>
          </ac:spMkLst>
        </pc:spChg>
        <pc:spChg chg="mod">
          <ac:chgData name="Flaten, Brittney K (DEC)" userId="3d953600-cdcb-4ad0-8670-2316d5c34da1" providerId="ADAL" clId="{42B592CC-4635-488D-9640-AC5DC82E1546}" dt="2024-09-25T18:52:01.611" v="4629" actId="20577"/>
          <ac:spMkLst>
            <pc:docMk/>
            <pc:sldMk cId="125066219" sldId="278"/>
            <ac:spMk id="3" creationId="{5C127AFC-4A6F-EA64-70CC-786AA56F3569}"/>
          </ac:spMkLst>
        </pc:spChg>
        <pc:picChg chg="add del mod">
          <ac:chgData name="Flaten, Brittney K (DEC)" userId="3d953600-cdcb-4ad0-8670-2316d5c34da1" providerId="ADAL" clId="{42B592CC-4635-488D-9640-AC5DC82E1546}" dt="2024-09-25T18:53:00.641" v="4633" actId="21"/>
          <ac:picMkLst>
            <pc:docMk/>
            <pc:sldMk cId="125066219" sldId="278"/>
            <ac:picMk id="5" creationId="{4C494D4D-B7AE-DB1F-113A-01EA3AAA5A70}"/>
          </ac:picMkLst>
        </pc:picChg>
      </pc:sldChg>
      <pc:sldChg chg="addSp delSp modSp new mod delAnim modAnim">
        <pc:chgData name="Flaten, Brittney K (DEC)" userId="3d953600-cdcb-4ad0-8670-2316d5c34da1" providerId="ADAL" clId="{42B592CC-4635-488D-9640-AC5DC82E1546}" dt="2024-10-02T15:55:30.503" v="5447" actId="1582"/>
        <pc:sldMkLst>
          <pc:docMk/>
          <pc:sldMk cId="2726411540" sldId="279"/>
        </pc:sldMkLst>
        <pc:spChg chg="add mod">
          <ac:chgData name="Flaten, Brittney K (DEC)" userId="3d953600-cdcb-4ad0-8670-2316d5c34da1" providerId="ADAL" clId="{42B592CC-4635-488D-9640-AC5DC82E1546}" dt="2024-10-02T15:55:30.503" v="5447" actId="1582"/>
          <ac:spMkLst>
            <pc:docMk/>
            <pc:sldMk cId="2726411540" sldId="279"/>
            <ac:spMk id="2" creationId="{AC65BD72-CD59-FDA8-961C-AB41AAC7232D}"/>
          </ac:spMkLst>
        </pc:spChg>
        <pc:spChg chg="add del mod">
          <ac:chgData name="Flaten, Brittney K (DEC)" userId="3d953600-cdcb-4ad0-8670-2316d5c34da1" providerId="ADAL" clId="{42B592CC-4635-488D-9640-AC5DC82E1546}" dt="2024-09-25T18:54:11.794" v="4679" actId="478"/>
          <ac:spMkLst>
            <pc:docMk/>
            <pc:sldMk cId="2726411540" sldId="279"/>
            <ac:spMk id="3" creationId="{80BA0F9C-B936-9A30-D3AB-6710CAD12B42}"/>
          </ac:spMkLst>
        </pc:spChg>
        <pc:spChg chg="add del mod">
          <ac:chgData name="Flaten, Brittney K (DEC)" userId="3d953600-cdcb-4ad0-8670-2316d5c34da1" providerId="ADAL" clId="{42B592CC-4635-488D-9640-AC5DC82E1546}" dt="2024-09-25T18:55:32.002" v="4711" actId="478"/>
          <ac:spMkLst>
            <pc:docMk/>
            <pc:sldMk cId="2726411540" sldId="279"/>
            <ac:spMk id="4" creationId="{D34EA01F-6655-12BF-BC5A-B645E7D22CE0}"/>
          </ac:spMkLst>
        </pc:spChg>
        <pc:picChg chg="add mod">
          <ac:chgData name="Flaten, Brittney K (DEC)" userId="3d953600-cdcb-4ad0-8670-2316d5c34da1" providerId="ADAL" clId="{42B592CC-4635-488D-9640-AC5DC82E1546}" dt="2024-09-25T18:56:15.879" v="4716"/>
          <ac:picMkLst>
            <pc:docMk/>
            <pc:sldMk cId="2726411540" sldId="279"/>
            <ac:picMk id="5" creationId="{4C494D4D-B7AE-DB1F-113A-01EA3AAA5A70}"/>
          </ac:picMkLst>
        </pc:picChg>
      </pc:sldChg>
      <pc:sldChg chg="addSp delSp modSp add del mod ord">
        <pc:chgData name="Flaten, Brittney K (DEC)" userId="3d953600-cdcb-4ad0-8670-2316d5c34da1" providerId="ADAL" clId="{42B592CC-4635-488D-9640-AC5DC82E1546}" dt="2024-10-01T13:47:51.093" v="5191" actId="2696"/>
        <pc:sldMkLst>
          <pc:docMk/>
          <pc:sldMk cId="1727774565" sldId="280"/>
        </pc:sldMkLst>
        <pc:spChg chg="del mod">
          <ac:chgData name="Flaten, Brittney K (DEC)" userId="3d953600-cdcb-4ad0-8670-2316d5c34da1" providerId="ADAL" clId="{42B592CC-4635-488D-9640-AC5DC82E1546}" dt="2024-10-01T13:47:43.017" v="5188" actId="21"/>
          <ac:spMkLst>
            <pc:docMk/>
            <pc:sldMk cId="1727774565" sldId="280"/>
            <ac:spMk id="2" creationId="{84B8924A-FEA4-5995-82C1-79867EDE1FBA}"/>
          </ac:spMkLst>
        </pc:spChg>
        <pc:spChg chg="add mod">
          <ac:chgData name="Flaten, Brittney K (DEC)" userId="3d953600-cdcb-4ad0-8670-2316d5c34da1" providerId="ADAL" clId="{42B592CC-4635-488D-9640-AC5DC82E1546}" dt="2024-10-01T13:47:43.017" v="5188" actId="21"/>
          <ac:spMkLst>
            <pc:docMk/>
            <pc:sldMk cId="1727774565" sldId="280"/>
            <ac:spMk id="5" creationId="{38E762FB-6B85-9CCC-AA64-2A50612761BD}"/>
          </ac:spMkLst>
        </pc:spChg>
        <pc:picChg chg="add del mod">
          <ac:chgData name="Flaten, Brittney K (DEC)" userId="3d953600-cdcb-4ad0-8670-2316d5c34da1" providerId="ADAL" clId="{42B592CC-4635-488D-9640-AC5DC82E1546}" dt="2024-10-01T13:47:33.927" v="5185" actId="21"/>
          <ac:picMkLst>
            <pc:docMk/>
            <pc:sldMk cId="1727774565" sldId="280"/>
            <ac:picMk id="4" creationId="{B457FA2F-1306-E405-D488-F8183FFB4B24}"/>
          </ac:picMkLst>
        </pc:picChg>
        <pc:picChg chg="add del mod modCrop">
          <ac:chgData name="Flaten, Brittney K (DEC)" userId="3d953600-cdcb-4ad0-8670-2316d5c34da1" providerId="ADAL" clId="{42B592CC-4635-488D-9640-AC5DC82E1546}" dt="2024-09-27T13:07:49.464" v="4947" actId="21"/>
          <ac:picMkLst>
            <pc:docMk/>
            <pc:sldMk cId="1727774565" sldId="280"/>
            <ac:picMk id="5" creationId="{260CE7EB-2FA9-9FE3-2DED-242A7859792D}"/>
          </ac:picMkLst>
        </pc:picChg>
        <pc:picChg chg="del">
          <ac:chgData name="Flaten, Brittney K (DEC)" userId="3d953600-cdcb-4ad0-8670-2316d5c34da1" providerId="ADAL" clId="{42B592CC-4635-488D-9640-AC5DC82E1546}" dt="2024-09-25T19:19:58.880" v="4797" actId="478"/>
          <ac:picMkLst>
            <pc:docMk/>
            <pc:sldMk cId="1727774565" sldId="280"/>
            <ac:picMk id="6" creationId="{92E67A98-577C-95B4-ABF8-85750CF15032}"/>
          </ac:picMkLst>
        </pc:picChg>
      </pc:sldChg>
      <pc:sldChg chg="addSp delSp modSp add mod setBg delDesignElem">
        <pc:chgData name="Flaten, Brittney K (DEC)" userId="3d953600-cdcb-4ad0-8670-2316d5c34da1" providerId="ADAL" clId="{42B592CC-4635-488D-9640-AC5DC82E1546}" dt="2024-09-30T17:25:35.615" v="5116" actId="20577"/>
        <pc:sldMkLst>
          <pc:docMk/>
          <pc:sldMk cId="4115391060" sldId="281"/>
        </pc:sldMkLst>
        <pc:spChg chg="mod">
          <ac:chgData name="Flaten, Brittney K (DEC)" userId="3d953600-cdcb-4ad0-8670-2316d5c34da1" providerId="ADAL" clId="{42B592CC-4635-488D-9640-AC5DC82E1546}" dt="2024-09-30T17:25:35.615" v="5116" actId="20577"/>
          <ac:spMkLst>
            <pc:docMk/>
            <pc:sldMk cId="4115391060" sldId="281"/>
            <ac:spMk id="2" creationId="{84B8924A-FEA4-5995-82C1-79867EDE1FBA}"/>
          </ac:spMkLst>
        </pc:spChg>
        <pc:spChg chg="del">
          <ac:chgData name="Flaten, Brittney K (DEC)" userId="3d953600-cdcb-4ad0-8670-2316d5c34da1" providerId="ADAL" clId="{42B592CC-4635-488D-9640-AC5DC82E1546}" dt="2024-09-27T13:03:23.214" v="4819"/>
          <ac:spMkLst>
            <pc:docMk/>
            <pc:sldMk cId="4115391060" sldId="281"/>
            <ac:spMk id="10" creationId="{53F29798-D584-4792-9B62-3F5F5C36D619}"/>
          </ac:spMkLst>
        </pc:spChg>
        <pc:picChg chg="del">
          <ac:chgData name="Flaten, Brittney K (DEC)" userId="3d953600-cdcb-4ad0-8670-2316d5c34da1" providerId="ADAL" clId="{42B592CC-4635-488D-9640-AC5DC82E1546}" dt="2024-09-27T13:06:49.665" v="4933" actId="478"/>
          <ac:picMkLst>
            <pc:docMk/>
            <pc:sldMk cId="4115391060" sldId="281"/>
            <ac:picMk id="4" creationId="{B457FA2F-1306-E405-D488-F8183FFB4B24}"/>
          </ac:picMkLst>
        </pc:picChg>
        <pc:picChg chg="add del mod modCrop">
          <ac:chgData name="Flaten, Brittney K (DEC)" userId="3d953600-cdcb-4ad0-8670-2316d5c34da1" providerId="ADAL" clId="{42B592CC-4635-488D-9640-AC5DC82E1546}" dt="2024-09-27T13:07:28.714" v="4941" actId="21"/>
          <ac:picMkLst>
            <pc:docMk/>
            <pc:sldMk cId="4115391060" sldId="281"/>
            <ac:picMk id="5" creationId="{260CE7EB-2FA9-9FE3-2DED-242A7859792D}"/>
          </ac:picMkLst>
        </pc:picChg>
        <pc:picChg chg="add mod">
          <ac:chgData name="Flaten, Brittney K (DEC)" userId="3d953600-cdcb-4ad0-8670-2316d5c34da1" providerId="ADAL" clId="{42B592CC-4635-488D-9640-AC5DC82E1546}" dt="2024-09-27T13:07:53.610" v="4949" actId="1076"/>
          <ac:picMkLst>
            <pc:docMk/>
            <pc:sldMk cId="4115391060" sldId="281"/>
            <ac:picMk id="6" creationId="{260CE7EB-2FA9-9FE3-2DED-242A7859792D}"/>
          </ac:picMkLst>
        </pc:picChg>
      </pc:sldChg>
      <pc:sldChg chg="addSp modSp new del mod">
        <pc:chgData name="Flaten, Brittney K (DEC)" userId="3d953600-cdcb-4ad0-8670-2316d5c34da1" providerId="ADAL" clId="{42B592CC-4635-488D-9640-AC5DC82E1546}" dt="2024-10-01T13:51:51.767" v="5321" actId="2696"/>
        <pc:sldMkLst>
          <pc:docMk/>
          <pc:sldMk cId="2516215840" sldId="282"/>
        </pc:sldMkLst>
        <pc:spChg chg="add mod">
          <ac:chgData name="Flaten, Brittney K (DEC)" userId="3d953600-cdcb-4ad0-8670-2316d5c34da1" providerId="ADAL" clId="{42B592CC-4635-488D-9640-AC5DC82E1546}" dt="2024-09-27T13:12:01.653" v="4995" actId="1076"/>
          <ac:spMkLst>
            <pc:docMk/>
            <pc:sldMk cId="2516215840" sldId="282"/>
            <ac:spMk id="4" creationId="{20A1CF3D-8EF7-2302-53E1-75D0F374B67E}"/>
          </ac:spMkLst>
        </pc:spChg>
        <pc:picChg chg="add mod">
          <ac:chgData name="Flaten, Brittney K (DEC)" userId="3d953600-cdcb-4ad0-8670-2316d5c34da1" providerId="ADAL" clId="{42B592CC-4635-488D-9640-AC5DC82E1546}" dt="2024-09-27T13:11:33.634" v="4980" actId="962"/>
          <ac:picMkLst>
            <pc:docMk/>
            <pc:sldMk cId="2516215840" sldId="282"/>
            <ac:picMk id="3" creationId="{F667AFDD-0903-B7AF-7800-C3A6EA98C2A0}"/>
          </ac:picMkLst>
        </pc:picChg>
      </pc:sldChg>
      <pc:sldChg chg="addSp delSp modSp new mod ord">
        <pc:chgData name="Flaten, Brittney K (DEC)" userId="3d953600-cdcb-4ad0-8670-2316d5c34da1" providerId="ADAL" clId="{42B592CC-4635-488D-9640-AC5DC82E1546}" dt="2024-10-02T15:19:02.575" v="5427"/>
        <pc:sldMkLst>
          <pc:docMk/>
          <pc:sldMk cId="284927840" sldId="283"/>
        </pc:sldMkLst>
        <pc:picChg chg="add del mod">
          <ac:chgData name="Flaten, Brittney K (DEC)" userId="3d953600-cdcb-4ad0-8670-2316d5c34da1" providerId="ADAL" clId="{42B592CC-4635-488D-9640-AC5DC82E1546}" dt="2024-09-30T17:23:00.347" v="5010" actId="478"/>
          <ac:picMkLst>
            <pc:docMk/>
            <pc:sldMk cId="284927840" sldId="283"/>
            <ac:picMk id="3" creationId="{02EE12FE-D594-A71B-8B1A-68BD569CEDA7}"/>
          </ac:picMkLst>
        </pc:picChg>
        <pc:picChg chg="add mod">
          <ac:chgData name="Flaten, Brittney K (DEC)" userId="3d953600-cdcb-4ad0-8670-2316d5c34da1" providerId="ADAL" clId="{42B592CC-4635-488D-9640-AC5DC82E1546}" dt="2024-10-02T15:18:31.414" v="5425" actId="1076"/>
          <ac:picMkLst>
            <pc:docMk/>
            <pc:sldMk cId="284927840" sldId="283"/>
            <ac:picMk id="3" creationId="{8F8A832D-A2A2-0857-D583-A6EFC7A733C2}"/>
          </ac:picMkLst>
        </pc:picChg>
        <pc:picChg chg="add del mod">
          <ac:chgData name="Flaten, Brittney K (DEC)" userId="3d953600-cdcb-4ad0-8670-2316d5c34da1" providerId="ADAL" clId="{42B592CC-4635-488D-9640-AC5DC82E1546}" dt="2024-10-02T15:18:16.534" v="5420" actId="478"/>
          <ac:picMkLst>
            <pc:docMk/>
            <pc:sldMk cId="284927840" sldId="283"/>
            <ac:picMk id="5" creationId="{2A9DDF53-E475-A74B-CB1D-4BC97E7D2EFD}"/>
          </ac:picMkLst>
        </pc:picChg>
      </pc:sldChg>
      <pc:sldChg chg="addSp delSp modSp new del mod">
        <pc:chgData name="Flaten, Brittney K (DEC)" userId="3d953600-cdcb-4ad0-8670-2316d5c34da1" providerId="ADAL" clId="{42B592CC-4635-488D-9640-AC5DC82E1546}" dt="2024-10-01T17:40:26.830" v="5367" actId="2696"/>
        <pc:sldMkLst>
          <pc:docMk/>
          <pc:sldMk cId="972209282" sldId="284"/>
        </pc:sldMkLst>
        <pc:picChg chg="add del mod">
          <ac:chgData name="Flaten, Brittney K (DEC)" userId="3d953600-cdcb-4ad0-8670-2316d5c34da1" providerId="ADAL" clId="{42B592CC-4635-488D-9640-AC5DC82E1546}" dt="2024-09-30T18:09:15.704" v="5123" actId="478"/>
          <ac:picMkLst>
            <pc:docMk/>
            <pc:sldMk cId="972209282" sldId="284"/>
            <ac:picMk id="3" creationId="{E0A97290-F7C0-40D8-EB16-3E0488E8DEB5}"/>
          </ac:picMkLst>
        </pc:picChg>
        <pc:picChg chg="add mod">
          <ac:chgData name="Flaten, Brittney K (DEC)" userId="3d953600-cdcb-4ad0-8670-2316d5c34da1" providerId="ADAL" clId="{42B592CC-4635-488D-9640-AC5DC82E1546}" dt="2024-09-30T18:09:30.299" v="5128" actId="1076"/>
          <ac:picMkLst>
            <pc:docMk/>
            <pc:sldMk cId="972209282" sldId="284"/>
            <ac:picMk id="5" creationId="{6A43C113-B7C6-6A5B-A710-8A332063E3F7}"/>
          </ac:picMkLst>
        </pc:picChg>
      </pc:sldChg>
      <pc:sldChg chg="addSp delSp modSp new mod modAnim">
        <pc:chgData name="Flaten, Brittney K (DEC)" userId="3d953600-cdcb-4ad0-8670-2316d5c34da1" providerId="ADAL" clId="{42B592CC-4635-488D-9640-AC5DC82E1546}" dt="2024-09-30T19:11:59.588" v="5164" actId="1076"/>
        <pc:sldMkLst>
          <pc:docMk/>
          <pc:sldMk cId="951008842" sldId="285"/>
        </pc:sldMkLst>
        <pc:picChg chg="add mod modCrop">
          <ac:chgData name="Flaten, Brittney K (DEC)" userId="3d953600-cdcb-4ad0-8670-2316d5c34da1" providerId="ADAL" clId="{42B592CC-4635-488D-9640-AC5DC82E1546}" dt="2024-09-30T19:05:37.317" v="5154" actId="732"/>
          <ac:picMkLst>
            <pc:docMk/>
            <pc:sldMk cId="951008842" sldId="285"/>
            <ac:picMk id="2" creationId="{BA44E2E4-B875-A0F4-5597-4F395F3585F4}"/>
          </ac:picMkLst>
        </pc:picChg>
        <pc:picChg chg="add del mod">
          <ac:chgData name="Flaten, Brittney K (DEC)" userId="3d953600-cdcb-4ad0-8670-2316d5c34da1" providerId="ADAL" clId="{42B592CC-4635-488D-9640-AC5DC82E1546}" dt="2024-09-30T19:10:33.641" v="5157" actId="478"/>
          <ac:picMkLst>
            <pc:docMk/>
            <pc:sldMk cId="951008842" sldId="285"/>
            <ac:picMk id="4" creationId="{C58DB545-0853-C290-B7ED-B6332EE9DD79}"/>
          </ac:picMkLst>
        </pc:picChg>
        <pc:picChg chg="add mod">
          <ac:chgData name="Flaten, Brittney K (DEC)" userId="3d953600-cdcb-4ad0-8670-2316d5c34da1" providerId="ADAL" clId="{42B592CC-4635-488D-9640-AC5DC82E1546}" dt="2024-09-30T19:11:59.588" v="5164" actId="1076"/>
          <ac:picMkLst>
            <pc:docMk/>
            <pc:sldMk cId="951008842" sldId="285"/>
            <ac:picMk id="6" creationId="{2FFEAB83-288C-1CA7-6A00-16A79D3CF3EE}"/>
          </ac:picMkLst>
        </pc:picChg>
      </pc:sldChg>
      <pc:sldChg chg="addSp delSp modSp add mod ord">
        <pc:chgData name="Flaten, Brittney K (DEC)" userId="3d953600-cdcb-4ad0-8670-2316d5c34da1" providerId="ADAL" clId="{42B592CC-4635-488D-9640-AC5DC82E1546}" dt="2024-10-04T17:18:34.995" v="5496" actId="255"/>
        <pc:sldMkLst>
          <pc:docMk/>
          <pc:sldMk cId="1598732488" sldId="286"/>
        </pc:sldMkLst>
        <pc:spChg chg="del">
          <ac:chgData name="Flaten, Brittney K (DEC)" userId="3d953600-cdcb-4ad0-8670-2316d5c34da1" providerId="ADAL" clId="{42B592CC-4635-488D-9640-AC5DC82E1546}" dt="2024-10-01T13:46:58.530" v="5178" actId="478"/>
          <ac:spMkLst>
            <pc:docMk/>
            <pc:sldMk cId="1598732488" sldId="286"/>
            <ac:spMk id="4" creationId="{20A1CF3D-8EF7-2302-53E1-75D0F374B67E}"/>
          </ac:spMkLst>
        </pc:spChg>
        <pc:spChg chg="add del">
          <ac:chgData name="Flaten, Brittney K (DEC)" userId="3d953600-cdcb-4ad0-8670-2316d5c34da1" providerId="ADAL" clId="{42B592CC-4635-488D-9640-AC5DC82E1546}" dt="2024-10-01T13:47:07.366" v="5180" actId="22"/>
          <ac:spMkLst>
            <pc:docMk/>
            <pc:sldMk cId="1598732488" sldId="286"/>
            <ac:spMk id="5" creationId="{68A77CC7-40BD-2BD0-0652-8EFC47FA4D15}"/>
          </ac:spMkLst>
        </pc:spChg>
        <pc:spChg chg="add mod ord">
          <ac:chgData name="Flaten, Brittney K (DEC)" userId="3d953600-cdcb-4ad0-8670-2316d5c34da1" providerId="ADAL" clId="{42B592CC-4635-488D-9640-AC5DC82E1546}" dt="2024-10-04T17:18:34.995" v="5496" actId="255"/>
          <ac:spMkLst>
            <pc:docMk/>
            <pc:sldMk cId="1598732488" sldId="286"/>
            <ac:spMk id="6" creationId="{926118A2-6353-7D56-5277-F55D961CAC06}"/>
          </ac:spMkLst>
        </pc:spChg>
        <pc:picChg chg="add mod">
          <ac:chgData name="Flaten, Brittney K (DEC)" userId="3d953600-cdcb-4ad0-8670-2316d5c34da1" providerId="ADAL" clId="{42B592CC-4635-488D-9640-AC5DC82E1546}" dt="2024-10-04T17:18:13.651" v="5493" actId="1076"/>
          <ac:picMkLst>
            <pc:docMk/>
            <pc:sldMk cId="1598732488" sldId="286"/>
            <ac:picMk id="3" creationId="{48F7C272-5BAF-6109-8B08-CBF92D12FB91}"/>
          </ac:picMkLst>
        </pc:picChg>
        <pc:picChg chg="del">
          <ac:chgData name="Flaten, Brittney K (DEC)" userId="3d953600-cdcb-4ad0-8670-2316d5c34da1" providerId="ADAL" clId="{42B592CC-4635-488D-9640-AC5DC82E1546}" dt="2024-10-01T13:46:56.932" v="5177" actId="478"/>
          <ac:picMkLst>
            <pc:docMk/>
            <pc:sldMk cId="1598732488" sldId="286"/>
            <ac:picMk id="3" creationId="{F667AFDD-0903-B7AF-7800-C3A6EA98C2A0}"/>
          </ac:picMkLst>
        </pc:picChg>
      </pc:sldChg>
      <pc:sldChg chg="addSp delSp modSp add mod ord">
        <pc:chgData name="Flaten, Brittney K (DEC)" userId="3d953600-cdcb-4ad0-8670-2316d5c34da1" providerId="ADAL" clId="{42B592CC-4635-488D-9640-AC5DC82E1546}" dt="2024-10-01T13:47:47.877" v="5190" actId="478"/>
        <pc:sldMkLst>
          <pc:docMk/>
          <pc:sldMk cId="2238722224" sldId="287"/>
        </pc:sldMkLst>
        <pc:spChg chg="del">
          <ac:chgData name="Flaten, Brittney K (DEC)" userId="3d953600-cdcb-4ad0-8670-2316d5c34da1" providerId="ADAL" clId="{42B592CC-4635-488D-9640-AC5DC82E1546}" dt="2024-10-01T13:47:38.526" v="5187" actId="478"/>
          <ac:spMkLst>
            <pc:docMk/>
            <pc:sldMk cId="2238722224" sldId="287"/>
            <ac:spMk id="2" creationId="{84B8924A-FEA4-5995-82C1-79867EDE1FBA}"/>
          </ac:spMkLst>
        </pc:spChg>
        <pc:spChg chg="add del mod">
          <ac:chgData name="Flaten, Brittney K (DEC)" userId="3d953600-cdcb-4ad0-8670-2316d5c34da1" providerId="ADAL" clId="{42B592CC-4635-488D-9640-AC5DC82E1546}" dt="2024-10-01T13:47:47.877" v="5190" actId="478"/>
          <ac:spMkLst>
            <pc:docMk/>
            <pc:sldMk cId="2238722224" sldId="287"/>
            <ac:spMk id="5" creationId="{ECA153C6-943F-5BF9-3B28-89C3F5A4DE96}"/>
          </ac:spMkLst>
        </pc:spChg>
        <pc:spChg chg="add mod">
          <ac:chgData name="Flaten, Brittney K (DEC)" userId="3d953600-cdcb-4ad0-8670-2316d5c34da1" providerId="ADAL" clId="{42B592CC-4635-488D-9640-AC5DC82E1546}" dt="2024-10-01T13:47:44.808" v="5189"/>
          <ac:spMkLst>
            <pc:docMk/>
            <pc:sldMk cId="2238722224" sldId="287"/>
            <ac:spMk id="7" creationId="{84B8924A-FEA4-5995-82C1-79867EDE1FBA}"/>
          </ac:spMkLst>
        </pc:spChg>
        <pc:picChg chg="add mod">
          <ac:chgData name="Flaten, Brittney K (DEC)" userId="3d953600-cdcb-4ad0-8670-2316d5c34da1" providerId="ADAL" clId="{42B592CC-4635-488D-9640-AC5DC82E1546}" dt="2024-10-01T13:47:35.559" v="5186"/>
          <ac:picMkLst>
            <pc:docMk/>
            <pc:sldMk cId="2238722224" sldId="287"/>
            <ac:picMk id="4" creationId="{B457FA2F-1306-E405-D488-F8183FFB4B24}"/>
          </ac:picMkLst>
        </pc:picChg>
        <pc:picChg chg="del">
          <ac:chgData name="Flaten, Brittney K (DEC)" userId="3d953600-cdcb-4ad0-8670-2316d5c34da1" providerId="ADAL" clId="{42B592CC-4635-488D-9640-AC5DC82E1546}" dt="2024-10-01T13:47:31.107" v="5184" actId="478"/>
          <ac:picMkLst>
            <pc:docMk/>
            <pc:sldMk cId="2238722224" sldId="287"/>
            <ac:picMk id="6" creationId="{260CE7EB-2FA9-9FE3-2DED-242A7859792D}"/>
          </ac:picMkLst>
        </pc:picChg>
      </pc:sldChg>
      <pc:sldChg chg="addSp delSp modSp add mod">
        <pc:chgData name="Flaten, Brittney K (DEC)" userId="3d953600-cdcb-4ad0-8670-2316d5c34da1" providerId="ADAL" clId="{42B592CC-4635-488D-9640-AC5DC82E1546}" dt="2024-10-01T13:48:26.527" v="5200"/>
        <pc:sldMkLst>
          <pc:docMk/>
          <pc:sldMk cId="1940912975" sldId="288"/>
        </pc:sldMkLst>
        <pc:spChg chg="add mod">
          <ac:chgData name="Flaten, Brittney K (DEC)" userId="3d953600-cdcb-4ad0-8670-2316d5c34da1" providerId="ADAL" clId="{42B592CC-4635-488D-9640-AC5DC82E1546}" dt="2024-10-01T13:48:26.527" v="5200"/>
          <ac:spMkLst>
            <pc:docMk/>
            <pc:sldMk cId="1940912975" sldId="288"/>
            <ac:spMk id="2" creationId="{84B8924A-FEA4-5995-82C1-79867EDE1FBA}"/>
          </ac:spMkLst>
        </pc:spChg>
        <pc:spChg chg="del">
          <ac:chgData name="Flaten, Brittney K (DEC)" userId="3d953600-cdcb-4ad0-8670-2316d5c34da1" providerId="ADAL" clId="{42B592CC-4635-488D-9640-AC5DC82E1546}" dt="2024-10-01T13:48:25.699" v="5199" actId="478"/>
          <ac:spMkLst>
            <pc:docMk/>
            <pc:sldMk cId="1940912975" sldId="288"/>
            <ac:spMk id="7" creationId="{84B8924A-FEA4-5995-82C1-79867EDE1FBA}"/>
          </ac:spMkLst>
        </pc:spChg>
        <pc:picChg chg="del">
          <ac:chgData name="Flaten, Brittney K (DEC)" userId="3d953600-cdcb-4ad0-8670-2316d5c34da1" providerId="ADAL" clId="{42B592CC-4635-488D-9640-AC5DC82E1546}" dt="2024-10-01T13:48:20.443" v="5197" actId="478"/>
          <ac:picMkLst>
            <pc:docMk/>
            <pc:sldMk cId="1940912975" sldId="288"/>
            <ac:picMk id="4" creationId="{B457FA2F-1306-E405-D488-F8183FFB4B24}"/>
          </ac:picMkLst>
        </pc:picChg>
        <pc:picChg chg="add mod">
          <ac:chgData name="Flaten, Brittney K (DEC)" userId="3d953600-cdcb-4ad0-8670-2316d5c34da1" providerId="ADAL" clId="{42B592CC-4635-488D-9640-AC5DC82E1546}" dt="2024-10-01T13:48:22.635" v="5198" actId="1076"/>
          <ac:picMkLst>
            <pc:docMk/>
            <pc:sldMk cId="1940912975" sldId="288"/>
            <ac:picMk id="6" creationId="{92E67A98-577C-95B4-ABF8-85750CF15032}"/>
          </ac:picMkLst>
        </pc:picChg>
      </pc:sldChg>
      <pc:sldChg chg="addSp delSp modSp new mod ord modNotesTx">
        <pc:chgData name="Flaten, Brittney K (DEC)" userId="3d953600-cdcb-4ad0-8670-2316d5c34da1" providerId="ADAL" clId="{42B592CC-4635-488D-9640-AC5DC82E1546}" dt="2024-10-01T18:27:18.941" v="5387" actId="20577"/>
        <pc:sldMkLst>
          <pc:docMk/>
          <pc:sldMk cId="708632901" sldId="289"/>
        </pc:sldMkLst>
        <pc:picChg chg="add del mod">
          <ac:chgData name="Flaten, Brittney K (DEC)" userId="3d953600-cdcb-4ad0-8670-2316d5c34da1" providerId="ADAL" clId="{42B592CC-4635-488D-9640-AC5DC82E1546}" dt="2024-10-01T14:43:53.135" v="5337" actId="478"/>
          <ac:picMkLst>
            <pc:docMk/>
            <pc:sldMk cId="708632901" sldId="289"/>
            <ac:picMk id="3" creationId="{F5F6877A-D6F5-2F65-67CA-E0EF047F6664}"/>
          </ac:picMkLst>
        </pc:picChg>
        <pc:picChg chg="add del mod">
          <ac:chgData name="Flaten, Brittney K (DEC)" userId="3d953600-cdcb-4ad0-8670-2316d5c34da1" providerId="ADAL" clId="{42B592CC-4635-488D-9640-AC5DC82E1546}" dt="2024-10-01T15:48:23.416" v="5352" actId="478"/>
          <ac:picMkLst>
            <pc:docMk/>
            <pc:sldMk cId="708632901" sldId="289"/>
            <ac:picMk id="5" creationId="{E1E8DDFF-2FAF-8D6E-258F-A5B6D0A35169}"/>
          </ac:picMkLst>
        </pc:picChg>
        <pc:picChg chg="add mod">
          <ac:chgData name="Flaten, Brittney K (DEC)" userId="3d953600-cdcb-4ad0-8670-2316d5c34da1" providerId="ADAL" clId="{42B592CC-4635-488D-9640-AC5DC82E1546}" dt="2024-10-01T15:48:34.549" v="5357" actId="1076"/>
          <ac:picMkLst>
            <pc:docMk/>
            <pc:sldMk cId="708632901" sldId="289"/>
            <ac:picMk id="7" creationId="{D14BF7F9-8B2E-4360-B8BB-D0AB1C75E10E}"/>
          </ac:picMkLst>
        </pc:picChg>
      </pc:sldChg>
      <pc:sldChg chg="addSp delSp modSp add mod ord">
        <pc:chgData name="Flaten, Brittney K (DEC)" userId="3d953600-cdcb-4ad0-8670-2316d5c34da1" providerId="ADAL" clId="{42B592CC-4635-488D-9640-AC5DC82E1546}" dt="2024-10-01T18:23:36.044" v="5369"/>
        <pc:sldMkLst>
          <pc:docMk/>
          <pc:sldMk cId="3202531009" sldId="290"/>
        </pc:sldMkLst>
        <pc:picChg chg="add mod">
          <ac:chgData name="Flaten, Brittney K (DEC)" userId="3d953600-cdcb-4ad0-8670-2316d5c34da1" providerId="ADAL" clId="{42B592CC-4635-488D-9640-AC5DC82E1546}" dt="2024-10-01T15:47:02.756" v="5351" actId="1076"/>
          <ac:picMkLst>
            <pc:docMk/>
            <pc:sldMk cId="3202531009" sldId="290"/>
            <ac:picMk id="3" creationId="{ED1E524E-9E82-7FBB-1BA1-AE18223374B2}"/>
          </ac:picMkLst>
        </pc:picChg>
        <pc:picChg chg="del">
          <ac:chgData name="Flaten, Brittney K (DEC)" userId="3d953600-cdcb-4ad0-8670-2316d5c34da1" providerId="ADAL" clId="{42B592CC-4635-488D-9640-AC5DC82E1546}" dt="2024-10-01T15:46:46.025" v="5349" actId="478"/>
          <ac:picMkLst>
            <pc:docMk/>
            <pc:sldMk cId="3202531009" sldId="290"/>
            <ac:picMk id="5" creationId="{E1E8DDFF-2FAF-8D6E-258F-A5B6D0A35169}"/>
          </ac:picMkLst>
        </pc:picChg>
      </pc:sldChg>
      <pc:sldChg chg="addSp delSp modSp add mod ord">
        <pc:chgData name="Flaten, Brittney K (DEC)" userId="3d953600-cdcb-4ad0-8670-2316d5c34da1" providerId="ADAL" clId="{42B592CC-4635-488D-9640-AC5DC82E1546}" dt="2024-10-02T14:58:06.212" v="5419" actId="1076"/>
        <pc:sldMkLst>
          <pc:docMk/>
          <pc:sldMk cId="4063716916" sldId="291"/>
        </pc:sldMkLst>
        <pc:picChg chg="add del mod">
          <ac:chgData name="Flaten, Brittney K (DEC)" userId="3d953600-cdcb-4ad0-8670-2316d5c34da1" providerId="ADAL" clId="{42B592CC-4635-488D-9640-AC5DC82E1546}" dt="2024-10-02T14:57:34.150" v="5412" actId="478"/>
          <ac:picMkLst>
            <pc:docMk/>
            <pc:sldMk cId="4063716916" sldId="291"/>
            <ac:picMk id="3" creationId="{79DDD99C-0770-FC3D-4A91-56EE9A9583AE}"/>
          </ac:picMkLst>
        </pc:picChg>
        <pc:picChg chg="add mod">
          <ac:chgData name="Flaten, Brittney K (DEC)" userId="3d953600-cdcb-4ad0-8670-2316d5c34da1" providerId="ADAL" clId="{42B592CC-4635-488D-9640-AC5DC82E1546}" dt="2024-10-02T14:58:06.212" v="5419" actId="1076"/>
          <ac:picMkLst>
            <pc:docMk/>
            <pc:sldMk cId="4063716916" sldId="291"/>
            <ac:picMk id="4" creationId="{22964A0D-962B-C015-B99D-9C37508DF77D}"/>
          </ac:picMkLst>
        </pc:picChg>
        <pc:picChg chg="del">
          <ac:chgData name="Flaten, Brittney K (DEC)" userId="3d953600-cdcb-4ad0-8670-2316d5c34da1" providerId="ADAL" clId="{42B592CC-4635-488D-9640-AC5DC82E1546}" dt="2024-10-01T17:38:48.689" v="5359" actId="478"/>
          <ac:picMkLst>
            <pc:docMk/>
            <pc:sldMk cId="4063716916" sldId="291"/>
            <ac:picMk id="5" creationId="{2A9DDF53-E475-A74B-CB1D-4BC97E7D2EFD}"/>
          </ac:picMkLst>
        </pc:picChg>
      </pc:sldChg>
      <pc:sldChg chg="addSp delSp modSp new mod">
        <pc:chgData name="Flaten, Brittney K (DEC)" userId="3d953600-cdcb-4ad0-8670-2316d5c34da1" providerId="ADAL" clId="{42B592CC-4635-488D-9640-AC5DC82E1546}" dt="2024-10-03T19:30:47.418" v="5488" actId="1076"/>
        <pc:sldMkLst>
          <pc:docMk/>
          <pc:sldMk cId="461213158" sldId="292"/>
        </pc:sldMkLst>
        <pc:picChg chg="add del mod">
          <ac:chgData name="Flaten, Brittney K (DEC)" userId="3d953600-cdcb-4ad0-8670-2316d5c34da1" providerId="ADAL" clId="{42B592CC-4635-488D-9640-AC5DC82E1546}" dt="2024-10-03T19:30:22.195" v="5483" actId="478"/>
          <ac:picMkLst>
            <pc:docMk/>
            <pc:sldMk cId="461213158" sldId="292"/>
            <ac:picMk id="3" creationId="{9097921E-1477-628D-C85A-45C9E840E1AD}"/>
          </ac:picMkLst>
        </pc:picChg>
        <pc:picChg chg="add mod">
          <ac:chgData name="Flaten, Brittney K (DEC)" userId="3d953600-cdcb-4ad0-8670-2316d5c34da1" providerId="ADAL" clId="{42B592CC-4635-488D-9640-AC5DC82E1546}" dt="2024-10-03T19:30:47.418" v="5488" actId="1076"/>
          <ac:picMkLst>
            <pc:docMk/>
            <pc:sldMk cId="461213158" sldId="292"/>
            <ac:picMk id="4" creationId="{7F976898-BB63-F910-6D4E-A60084F5A14E}"/>
          </ac:picMkLst>
        </pc:picChg>
      </pc:sldChg>
      <pc:sldChg chg="new del">
        <pc:chgData name="Flaten, Brittney K (DEC)" userId="3d953600-cdcb-4ad0-8670-2316d5c34da1" providerId="ADAL" clId="{42B592CC-4635-488D-9640-AC5DC82E1546}" dt="2024-10-01T20:24:39.666" v="5401" actId="680"/>
        <pc:sldMkLst>
          <pc:docMk/>
          <pc:sldMk cId="2870282453" sldId="293"/>
        </pc:sldMkLst>
      </pc:sldChg>
      <pc:sldChg chg="new del">
        <pc:chgData name="Flaten, Brittney K (DEC)" userId="3d953600-cdcb-4ad0-8670-2316d5c34da1" providerId="ADAL" clId="{42B592CC-4635-488D-9640-AC5DC82E1546}" dt="2024-10-01T20:24:33.520" v="5399" actId="2696"/>
        <pc:sldMkLst>
          <pc:docMk/>
          <pc:sldMk cId="3304171561" sldId="293"/>
        </pc:sldMkLst>
      </pc:sldChg>
      <pc:sldChg chg="addSp modSp new mod ord">
        <pc:chgData name="Flaten, Brittney K (DEC)" userId="3d953600-cdcb-4ad0-8670-2316d5c34da1" providerId="ADAL" clId="{42B592CC-4635-488D-9640-AC5DC82E1546}" dt="2024-10-02T15:19:17.374" v="5429"/>
        <pc:sldMkLst>
          <pc:docMk/>
          <pc:sldMk cId="4273709629" sldId="293"/>
        </pc:sldMkLst>
        <pc:picChg chg="add mod">
          <ac:chgData name="Flaten, Brittney K (DEC)" userId="3d953600-cdcb-4ad0-8670-2316d5c34da1" providerId="ADAL" clId="{42B592CC-4635-488D-9640-AC5DC82E1546}" dt="2024-10-01T20:25:00.595" v="5407" actId="1076"/>
          <ac:picMkLst>
            <pc:docMk/>
            <pc:sldMk cId="4273709629" sldId="293"/>
            <ac:picMk id="3" creationId="{C526E82B-0183-D835-30D6-F2737EF30AC8}"/>
          </ac:picMkLst>
        </pc:picChg>
      </pc:sldChg>
      <pc:sldChg chg="addSp delSp modSp new mod delAnim modAnim">
        <pc:chgData name="Flaten, Brittney K (DEC)" userId="3d953600-cdcb-4ad0-8670-2316d5c34da1" providerId="ADAL" clId="{42B592CC-4635-488D-9640-AC5DC82E1546}" dt="2024-10-07T15:19:36.126" v="5519" actId="478"/>
        <pc:sldMkLst>
          <pc:docMk/>
          <pc:sldMk cId="2457044532" sldId="294"/>
        </pc:sldMkLst>
        <pc:spChg chg="add del mod">
          <ac:chgData name="Flaten, Brittney K (DEC)" userId="3d953600-cdcb-4ad0-8670-2316d5c34da1" providerId="ADAL" clId="{42B592CC-4635-488D-9640-AC5DC82E1546}" dt="2024-10-07T15:19:36.126" v="5519" actId="478"/>
          <ac:spMkLst>
            <pc:docMk/>
            <pc:sldMk cId="2457044532" sldId="294"/>
            <ac:spMk id="6" creationId="{0029C54E-B01C-285C-413E-E77B340D1FC8}"/>
          </ac:spMkLst>
        </pc:spChg>
        <pc:picChg chg="add mod">
          <ac:chgData name="Flaten, Brittney K (DEC)" userId="3d953600-cdcb-4ad0-8670-2316d5c34da1" providerId="ADAL" clId="{42B592CC-4635-488D-9640-AC5DC82E1546}" dt="2024-10-02T15:53:59.538" v="5435" actId="1076"/>
          <ac:picMkLst>
            <pc:docMk/>
            <pc:sldMk cId="2457044532" sldId="294"/>
            <ac:picMk id="3" creationId="{17E803B0-B778-259D-61F6-D7C6D17906A8}"/>
          </ac:picMkLst>
        </pc:picChg>
        <pc:picChg chg="add del mod">
          <ac:chgData name="Flaten, Brittney K (DEC)" userId="3d953600-cdcb-4ad0-8670-2316d5c34da1" providerId="ADAL" clId="{42B592CC-4635-488D-9640-AC5DC82E1546}" dt="2024-10-07T15:19:34.350" v="5518" actId="478"/>
          <ac:picMkLst>
            <pc:docMk/>
            <pc:sldMk cId="2457044532" sldId="294"/>
            <ac:picMk id="5" creationId="{72918203-CCDD-53D1-B56C-E7C4FDFF98EF}"/>
          </ac:picMkLst>
        </pc:picChg>
      </pc:sldChg>
      <pc:sldChg chg="delSp modSp add mod modAnim">
        <pc:chgData name="Flaten, Brittney K (DEC)" userId="3d953600-cdcb-4ad0-8670-2316d5c34da1" providerId="ADAL" clId="{42B592CC-4635-488D-9640-AC5DC82E1546}" dt="2024-10-07T15:24:09.484" v="5525" actId="14100"/>
        <pc:sldMkLst>
          <pc:docMk/>
          <pc:sldMk cId="3393991097" sldId="295"/>
        </pc:sldMkLst>
        <pc:spChg chg="mod">
          <ac:chgData name="Flaten, Brittney K (DEC)" userId="3d953600-cdcb-4ad0-8670-2316d5c34da1" providerId="ADAL" clId="{42B592CC-4635-488D-9640-AC5DC82E1546}" dt="2024-10-07T15:24:09.484" v="5525" actId="14100"/>
          <ac:spMkLst>
            <pc:docMk/>
            <pc:sldMk cId="3393991097" sldId="295"/>
            <ac:spMk id="6" creationId="{0029C54E-B01C-285C-413E-E77B340D1FC8}"/>
          </ac:spMkLst>
        </pc:spChg>
        <pc:picChg chg="del">
          <ac:chgData name="Flaten, Brittney K (DEC)" userId="3d953600-cdcb-4ad0-8670-2316d5c34da1" providerId="ADAL" clId="{42B592CC-4635-488D-9640-AC5DC82E1546}" dt="2024-10-07T15:19:42.926" v="5521" actId="478"/>
          <ac:picMkLst>
            <pc:docMk/>
            <pc:sldMk cId="3393991097" sldId="295"/>
            <ac:picMk id="3" creationId="{17E803B0-B778-259D-61F6-D7C6D17906A8}"/>
          </ac:picMkLst>
        </pc:picChg>
        <pc:picChg chg="mod">
          <ac:chgData name="Flaten, Brittney K (DEC)" userId="3d953600-cdcb-4ad0-8670-2316d5c34da1" providerId="ADAL" clId="{42B592CC-4635-488D-9640-AC5DC82E1546}" dt="2024-10-07T15:19:45.886" v="5522" actId="1076"/>
          <ac:picMkLst>
            <pc:docMk/>
            <pc:sldMk cId="3393991097" sldId="295"/>
            <ac:picMk id="5" creationId="{72918203-CCDD-53D1-B56C-E7C4FDFF98EF}"/>
          </ac:picMkLst>
        </pc:picChg>
      </pc:sldChg>
    </pc:docChg>
  </pc:docChgLst>
  <pc:docChgLst>
    <pc:chgData name="Flaten, Brittney K (DEC)" userId="3d953600-cdcb-4ad0-8670-2316d5c34da1" providerId="ADAL" clId="{6572F4A1-4CD3-46EC-97D0-6189434D0E3A}"/>
    <pc:docChg chg="addSld modSld modMainMaster">
      <pc:chgData name="Flaten, Brittney K (DEC)" userId="3d953600-cdcb-4ad0-8670-2316d5c34da1" providerId="ADAL" clId="{6572F4A1-4CD3-46EC-97D0-6189434D0E3A}" dt="2024-07-01T15:28:23.135" v="102" actId="680"/>
      <pc:docMkLst>
        <pc:docMk/>
      </pc:docMkLst>
      <pc:sldChg chg="modSp mod">
        <pc:chgData name="Flaten, Brittney K (DEC)" userId="3d953600-cdcb-4ad0-8670-2316d5c34da1" providerId="ADAL" clId="{6572F4A1-4CD3-46EC-97D0-6189434D0E3A}" dt="2024-07-01T15:28:14.792" v="101" actId="20577"/>
        <pc:sldMkLst>
          <pc:docMk/>
          <pc:sldMk cId="734342383" sldId="256"/>
        </pc:sldMkLst>
        <pc:spChg chg="mod">
          <ac:chgData name="Flaten, Brittney K (DEC)" userId="3d953600-cdcb-4ad0-8670-2316d5c34da1" providerId="ADAL" clId="{6572F4A1-4CD3-46EC-97D0-6189434D0E3A}" dt="2024-07-01T15:28:14.792" v="101" actId="20577"/>
          <ac:spMkLst>
            <pc:docMk/>
            <pc:sldMk cId="734342383" sldId="256"/>
            <ac:spMk id="2" creationId="{CEBEA206-E48D-71A7-26F0-63FBC0A2BE94}"/>
          </ac:spMkLst>
        </pc:spChg>
        <pc:spChg chg="mod">
          <ac:chgData name="Flaten, Brittney K (DEC)" userId="3d953600-cdcb-4ad0-8670-2316d5c34da1" providerId="ADAL" clId="{6572F4A1-4CD3-46EC-97D0-6189434D0E3A}" dt="2024-07-01T15:27:31.232" v="99" actId="20577"/>
          <ac:spMkLst>
            <pc:docMk/>
            <pc:sldMk cId="734342383" sldId="256"/>
            <ac:spMk id="3" creationId="{BEDA6F6B-E862-6392-72EC-A6CD0D6B5B31}"/>
          </ac:spMkLst>
        </pc:spChg>
      </pc:sldChg>
      <pc:sldChg chg="new">
        <pc:chgData name="Flaten, Brittney K (DEC)" userId="3d953600-cdcb-4ad0-8670-2316d5c34da1" providerId="ADAL" clId="{6572F4A1-4CD3-46EC-97D0-6189434D0E3A}" dt="2024-07-01T15:28:23.135" v="102" actId="680"/>
        <pc:sldMkLst>
          <pc:docMk/>
          <pc:sldMk cId="29431023" sldId="257"/>
        </pc:sldMkLst>
      </pc:sldChg>
      <pc:sldMasterChg chg="modSp mod">
        <pc:chgData name="Flaten, Brittney K (DEC)" userId="3d953600-cdcb-4ad0-8670-2316d5c34da1" providerId="ADAL" clId="{6572F4A1-4CD3-46EC-97D0-6189434D0E3A}" dt="2024-06-27T15:21:11.597" v="1" actId="1076"/>
        <pc:sldMasterMkLst>
          <pc:docMk/>
          <pc:sldMasterMk cId="2511423252" sldId="2147483648"/>
        </pc:sldMasterMkLst>
        <pc:picChg chg="mod">
          <ac:chgData name="Flaten, Brittney K (DEC)" userId="3d953600-cdcb-4ad0-8670-2316d5c34da1" providerId="ADAL" clId="{6572F4A1-4CD3-46EC-97D0-6189434D0E3A}" dt="2024-06-27T15:21:11.597" v="1" actId="1076"/>
          <ac:picMkLst>
            <pc:docMk/>
            <pc:sldMasterMk cId="2511423252" sldId="2147483648"/>
            <ac:picMk id="8" creationId="{377623A5-71F4-41BC-15EE-ECC7DE6243D2}"/>
          </ac:picMkLst>
        </pc:picChg>
        <pc:picChg chg="mod">
          <ac:chgData name="Flaten, Brittney K (DEC)" userId="3d953600-cdcb-4ad0-8670-2316d5c34da1" providerId="ADAL" clId="{6572F4A1-4CD3-46EC-97D0-6189434D0E3A}" dt="2024-06-27T15:21:04.734" v="0" actId="1076"/>
          <ac:picMkLst>
            <pc:docMk/>
            <pc:sldMasterMk cId="2511423252" sldId="2147483648"/>
            <ac:picMk id="10" creationId="{6609DABD-2F08-3CCB-3860-7B861AFF936C}"/>
          </ac:picMkLst>
        </pc:picChg>
      </pc:sldMasterChg>
    </pc:docChg>
  </pc:docChgLst>
  <pc:docChgLst>
    <pc:chgData name="Flaten, Brittney K (DEC)" userId="3d953600-cdcb-4ad0-8670-2316d5c34da1" providerId="ADAL" clId="{3EA8EC8F-7007-4B76-A65A-06FD414C7117}"/>
    <pc:docChg chg="custSel addSld modSld">
      <pc:chgData name="Flaten, Brittney K (DEC)" userId="3d953600-cdcb-4ad0-8670-2316d5c34da1" providerId="ADAL" clId="{3EA8EC8F-7007-4B76-A65A-06FD414C7117}" dt="2024-07-23T18:24:11.656" v="393" actId="1076"/>
      <pc:docMkLst>
        <pc:docMk/>
      </pc:docMkLst>
      <pc:sldChg chg="addSp delSp modSp add mod">
        <pc:chgData name="Flaten, Brittney K (DEC)" userId="3d953600-cdcb-4ad0-8670-2316d5c34da1" providerId="ADAL" clId="{3EA8EC8F-7007-4B76-A65A-06FD414C7117}" dt="2024-07-23T18:24:11.656" v="393" actId="1076"/>
        <pc:sldMkLst>
          <pc:docMk/>
          <pc:sldMk cId="3026581644" sldId="258"/>
        </pc:sldMkLst>
        <pc:spChg chg="del">
          <ac:chgData name="Flaten, Brittney K (DEC)" userId="3d953600-cdcb-4ad0-8670-2316d5c34da1" providerId="ADAL" clId="{3EA8EC8F-7007-4B76-A65A-06FD414C7117}" dt="2024-07-23T18:21:43.699" v="2" actId="478"/>
          <ac:spMkLst>
            <pc:docMk/>
            <pc:sldMk cId="3026581644" sldId="258"/>
            <ac:spMk id="2" creationId="{0F6F8B10-6077-03D4-A4E4-1EA4CC4E3DB9}"/>
          </ac:spMkLst>
        </pc:spChg>
        <pc:spChg chg="del">
          <ac:chgData name="Flaten, Brittney K (DEC)" userId="3d953600-cdcb-4ad0-8670-2316d5c34da1" providerId="ADAL" clId="{3EA8EC8F-7007-4B76-A65A-06FD414C7117}" dt="2024-07-23T18:21:42.525" v="1" actId="478"/>
          <ac:spMkLst>
            <pc:docMk/>
            <pc:sldMk cId="3026581644" sldId="258"/>
            <ac:spMk id="3" creationId="{FB76EBA5-6250-8AD3-1D45-7429CE91C733}"/>
          </ac:spMkLst>
        </pc:spChg>
        <pc:picChg chg="add mod">
          <ac:chgData name="Flaten, Brittney K (DEC)" userId="3d953600-cdcb-4ad0-8670-2316d5c34da1" providerId="ADAL" clId="{3EA8EC8F-7007-4B76-A65A-06FD414C7117}" dt="2024-07-23T18:23:53.303" v="389" actId="14100"/>
          <ac:picMkLst>
            <pc:docMk/>
            <pc:sldMk cId="3026581644" sldId="258"/>
            <ac:picMk id="5" creationId="{3ED97659-CA13-B515-9A1C-CDDE24D77D94}"/>
          </ac:picMkLst>
        </pc:picChg>
        <pc:picChg chg="add mod">
          <ac:chgData name="Flaten, Brittney K (DEC)" userId="3d953600-cdcb-4ad0-8670-2316d5c34da1" providerId="ADAL" clId="{3EA8EC8F-7007-4B76-A65A-06FD414C7117}" dt="2024-07-23T18:24:11.656" v="393" actId="1076"/>
          <ac:picMkLst>
            <pc:docMk/>
            <pc:sldMk cId="3026581644" sldId="258"/>
            <ac:picMk id="7" creationId="{6143DD54-49AB-9036-C1E8-6D41347796C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8A63F-30F1-4D2C-80DF-A2D24EA7AFF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54A2A-59FF-4FC2-BECF-BE5282D93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Sawkill</a:t>
            </a:r>
            <a:r>
              <a:rPr lang="en-US" dirty="0"/>
              <a:t>, Stony Creek, Tivoli Bays</a:t>
            </a:r>
          </a:p>
          <a:p>
            <a:r>
              <a:rPr lang="en-US" dirty="0"/>
              <a:t>Emphasize importance of high frequency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54A2A-59FF-4FC2-BECF-BE5282D93E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89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54A2A-59FF-4FC2-BECF-BE5282D93E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07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stations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54A2A-59FF-4FC2-BECF-BE5282D93E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90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54A2A-59FF-4FC2-BECF-BE5282D93E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60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C78DB-3A9F-6F61-BB53-91C519646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7DAAEA-77F8-7558-864F-721C3D041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079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21A3-055E-BB07-CF22-407A7831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AE24F8-B46F-698F-8601-2CF032FA5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03B58-B5E2-E7F1-E479-659001C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D09D-938B-4BC2-A801-5242CE5335D8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1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660F1-10F5-ABA9-3EC0-CE351F1A68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28547-29D9-2A9F-C981-A3EDBA47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2988A-54E9-53D0-BAA1-6BB53472E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D09D-938B-4BC2-A801-5242CE5335D8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2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89A32-0CD8-1A96-DB81-BBFF4E4A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6B0AB-9F17-FB70-88B3-B20DF7003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2DC1A-837E-18F7-736A-38D3BDCDB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D09D-938B-4BC2-A801-5242CE5335D8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22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57AD-3F4A-2539-160C-C8A05F29B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6D992-B5E7-DCDE-7A92-69C4FB16F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D747A-6457-2D9D-FF71-17E6D41CD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D09D-938B-4BC2-A801-5242CE5335D8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6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113AC-7DE8-8FF1-D6FE-FC4F873B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62AAD-EB53-FBDC-D9DC-FF33ADA76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8E95C-5B06-0630-BD6C-1F5832239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1FC42-C9EE-9B6C-1F90-1FBF8376B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D09D-938B-4BC2-A801-5242CE5335D8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0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DD0B3-8517-239D-CA7A-BF3F64959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B0A8F-44EC-46E4-0C31-548B41257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3725C-7306-6A2F-FC44-20BE6F587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33CF5D-4470-A05B-6A57-1742A19A3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3E56AF-5733-450D-40BF-78F5657E90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BB5E1D-C764-73A3-280B-6CF92FB1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D09D-938B-4BC2-A801-5242CE5335D8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79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1989A-7C3B-7976-AABB-94F9D260E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AB8BDC-665B-EB45-4462-6527CE48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D09D-938B-4BC2-A801-5242CE5335D8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1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CD1727-19A8-EF68-325D-5CC7B2F25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D09D-938B-4BC2-A801-5242CE5335D8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4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BDBAB-422C-2392-554E-FB062A2A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D5432-CA1E-2781-A7B7-E951C1803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89C7C-0273-4CBF-B9BB-E48F3454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4E2E8-E0DA-D9AE-63B8-382C42D7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D09D-938B-4BC2-A801-5242CE5335D8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41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CA392-B5AE-DE4A-5261-ECB3EC7A9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73A39D-3529-6CF2-4538-E1D91E5B89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51A29-2FB1-D444-0F0B-5EC8FA8DA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EC3CE-E9FF-5BD5-C2F2-51189D321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D09D-938B-4BC2-A801-5242CE5335D8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11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EF475-4F91-E0D9-5A3B-F0208F96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111F-42FF-7F60-40AC-6678ACECD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35BD6-3945-4C23-7AF0-4243533133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DD09D-938B-4BC2-A801-5242CE5335D8}" type="datetimeFigureOut">
              <a:rPr lang="en-US" smtClean="0"/>
              <a:t>10/7/2024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7623A5-71F4-41BC-15EE-ECC7DE624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8"/>
          <a:stretch/>
        </p:blipFill>
        <p:spPr>
          <a:xfrm>
            <a:off x="8524704" y="6301860"/>
            <a:ext cx="1767839" cy="46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09DABD-2F08-3CCB-3860-7B861AFF936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543" y="6279698"/>
            <a:ext cx="1767839" cy="51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2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aterdata.usgs.gov/monitoring-location/01372043/#parameterCode=00010&amp;period=P7D&amp;showMedian=true&amp;timeSeriesId=316639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dmo.baruch.sc.edu/PWA/index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udsonriverpark.org/the-park/parks-river-project/science/monitoring-our-rivers-improving-health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y.water.usgs.gov/maps/hrecos/" TargetMode="External"/><Relationship Id="rId2" Type="http://schemas.openxmlformats.org/officeDocument/2006/relationships/hyperlink" Target="https://waterdata.usgs.gov/monitoring-location/01372043/#parameterCode=00010&amp;period=P7D&amp;showMedian=true&amp;timeSeriesId=31663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aterdata.usgs.gov/blog/dataretrieval/" TargetMode="External"/><Relationship Id="rId4" Type="http://schemas.openxmlformats.org/officeDocument/2006/relationships/hyperlink" Target="https://cdmo.baruch.sc.ed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recos.org/hrecos-data-hub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recos.or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ast.noaa.gov/nerrs/research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recos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body of water with trees and hill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6D88A519-AD95-A639-EF6F-5E1361DDA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6" b="920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BEA206-E48D-71A7-26F0-63FBC0A2B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139119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Real-Time Abiotic Monitoring in the Hudson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DA6F6B-E862-6392-72EC-A6CD0D6B5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Brittney Flaten</a:t>
            </a:r>
          </a:p>
          <a:p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NEIWPCC &amp; NYSDEC</a:t>
            </a:r>
          </a:p>
          <a:p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October 8, 2024</a:t>
            </a:r>
          </a:p>
        </p:txBody>
      </p:sp>
    </p:spTree>
    <p:extLst>
      <p:ext uri="{BB962C8B-B14F-4D97-AF65-F5344CB8AC3E}">
        <p14:creationId xmlns:p14="http://schemas.microsoft.com/office/powerpoint/2010/main" val="734342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ground, dirt&#10;&#10;Description automatically generated">
            <a:extLst>
              <a:ext uri="{FF2B5EF4-FFF2-40B4-BE49-F238E27FC236}">
                <a16:creationId xmlns:a16="http://schemas.microsoft.com/office/drawing/2014/main" id="{A95E7AEA-1A95-651D-0A6F-CE0FB9C55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4" y="619125"/>
            <a:ext cx="3971925" cy="529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58222C-A6F5-4B37-74DB-75DBC579C34D}"/>
              </a:ext>
            </a:extLst>
          </p:cNvPr>
          <p:cNvSpPr txBox="1"/>
          <p:nvPr/>
        </p:nvSpPr>
        <p:spPr>
          <a:xfrm>
            <a:off x="125834" y="758309"/>
            <a:ext cx="18261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Wildlife conflicts</a:t>
            </a:r>
          </a:p>
        </p:txBody>
      </p:sp>
      <p:pic>
        <p:nvPicPr>
          <p:cNvPr id="9" name="Picture 8" descr="A picture containing tree, sky, outdoor&#10;&#10;Description automatically generated">
            <a:extLst>
              <a:ext uri="{FF2B5EF4-FFF2-40B4-BE49-F238E27FC236}">
                <a16:creationId xmlns:a16="http://schemas.microsoft.com/office/drawing/2014/main" id="{758EF0C6-422D-BA5F-A023-561FB173E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8683" y="1281113"/>
            <a:ext cx="5295900" cy="3971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69C7BD-7422-208C-AF47-FB8D52BA28CC}"/>
              </a:ext>
            </a:extLst>
          </p:cNvPr>
          <p:cNvSpPr txBox="1"/>
          <p:nvPr/>
        </p:nvSpPr>
        <p:spPr>
          <a:xfrm>
            <a:off x="4176282" y="758308"/>
            <a:ext cx="19928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Plant interference</a:t>
            </a:r>
          </a:p>
        </p:txBody>
      </p:sp>
      <p:pic>
        <p:nvPicPr>
          <p:cNvPr id="12" name="Picture 11" descr="A close-up of a hole in a tree&#10;&#10;Description automatically generated with low confidence">
            <a:extLst>
              <a:ext uri="{FF2B5EF4-FFF2-40B4-BE49-F238E27FC236}">
                <a16:creationId xmlns:a16="http://schemas.microsoft.com/office/drawing/2014/main" id="{482910F4-2EDC-A567-7858-F321FD890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2509" y="1281112"/>
            <a:ext cx="5295901" cy="3971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398A08-F96E-2DA3-4824-2F6D97577756}"/>
              </a:ext>
            </a:extLst>
          </p:cNvPr>
          <p:cNvSpPr txBox="1"/>
          <p:nvPr/>
        </p:nvSpPr>
        <p:spPr>
          <a:xfrm>
            <a:off x="8264897" y="758308"/>
            <a:ext cx="13131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Aquatic life</a:t>
            </a:r>
          </a:p>
        </p:txBody>
      </p:sp>
    </p:spTree>
    <p:extLst>
      <p:ext uri="{BB962C8B-B14F-4D97-AF65-F5344CB8AC3E}">
        <p14:creationId xmlns:p14="http://schemas.microsoft.com/office/powerpoint/2010/main" val="1010828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5DC2A3-9148-21B1-718A-51D9C16AF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2" y="66898"/>
            <a:ext cx="8000306" cy="6371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805007-AE17-6E5E-B8B4-20F33C50B52A}"/>
              </a:ext>
            </a:extLst>
          </p:cNvPr>
          <p:cNvSpPr txBox="1"/>
          <p:nvPr/>
        </p:nvSpPr>
        <p:spPr>
          <a:xfrm>
            <a:off x="9207130" y="331517"/>
            <a:ext cx="2521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Data ultimately end up on web service or an API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032479-5D6F-62B7-C61B-42CBDB8988FD}"/>
              </a:ext>
            </a:extLst>
          </p:cNvPr>
          <p:cNvSpPr txBox="1"/>
          <p:nvPr/>
        </p:nvSpPr>
        <p:spPr>
          <a:xfrm rot="2664782">
            <a:off x="5355924" y="1466556"/>
            <a:ext cx="2623127" cy="923330"/>
          </a:xfrm>
          <a:prstGeom prst="rect">
            <a:avLst/>
          </a:prstGeom>
          <a:solidFill>
            <a:srgbClr val="2A523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j-lt"/>
              </a:rPr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209328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9FFFCA-2AFE-E7C4-6563-1E3BDC51F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12" y="1150783"/>
            <a:ext cx="6886575" cy="4906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469CF9-CD19-DD9E-BD13-970BEE68DFB0}"/>
              </a:ext>
            </a:extLst>
          </p:cNvPr>
          <p:cNvSpPr txBox="1"/>
          <p:nvPr/>
        </p:nvSpPr>
        <p:spPr>
          <a:xfrm>
            <a:off x="1479" y="648866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Source: USGS Water Data</a:t>
            </a:r>
            <a:endParaRPr lang="en-US" dirty="0"/>
          </a:p>
        </p:txBody>
      </p:sp>
      <p:pic>
        <p:nvPicPr>
          <p:cNvPr id="4" name="Picture 3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C4CDB1C8-3CCE-80CF-F407-D0D24132F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792" y="0"/>
            <a:ext cx="3323208" cy="13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1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605773-A86E-64F5-7CBC-E3474DFE6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80" r="17120"/>
          <a:stretch/>
        </p:blipFill>
        <p:spPr>
          <a:xfrm>
            <a:off x="3378675" y="48487"/>
            <a:ext cx="5434647" cy="6173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615DFD-C4A5-C1F2-EDA4-77DFFA169A54}"/>
              </a:ext>
            </a:extLst>
          </p:cNvPr>
          <p:cNvSpPr txBox="1"/>
          <p:nvPr/>
        </p:nvSpPr>
        <p:spPr>
          <a:xfrm>
            <a:off x="1479" y="644018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Source: CDMO Real-Time Application</a:t>
            </a:r>
            <a:endParaRPr lang="en-US" dirty="0"/>
          </a:p>
        </p:txBody>
      </p:sp>
      <p:pic>
        <p:nvPicPr>
          <p:cNvPr id="4" name="Picture 3" descr="A close-up of a plant&#10;&#10;Description automatically generated">
            <a:extLst>
              <a:ext uri="{FF2B5EF4-FFF2-40B4-BE49-F238E27FC236}">
                <a16:creationId xmlns:a16="http://schemas.microsoft.com/office/drawing/2014/main" id="{748C0171-D2F7-B29A-DAFD-039F4D30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600" y="0"/>
            <a:ext cx="3345637" cy="16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94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79CBB-4B81-BE29-F0DD-4EC402896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146" y="114352"/>
            <a:ext cx="8205797" cy="60413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DD865E-47CD-5131-51DB-6AC60561562F}"/>
              </a:ext>
            </a:extLst>
          </p:cNvPr>
          <p:cNvSpPr txBox="1"/>
          <p:nvPr/>
        </p:nvSpPr>
        <p:spPr>
          <a:xfrm>
            <a:off x="213525" y="648866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Source: Hudson River Park</a:t>
            </a:r>
            <a:endParaRPr lang="en-US" dirty="0"/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D6E74F41-CCB3-AD1B-5782-B16917538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098" y="8700"/>
            <a:ext cx="2883902" cy="69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26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eather station on a dock&#10;&#10;Description automatically generated with medium confidence">
            <a:extLst>
              <a:ext uri="{FF2B5EF4-FFF2-40B4-BE49-F238E27FC236}">
                <a16:creationId xmlns:a16="http://schemas.microsoft.com/office/drawing/2014/main" id="{B457FA2F-1306-E405-D488-F8183FFB4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8924A-FEA4-5995-82C1-79867EDE1FBA}"/>
              </a:ext>
            </a:extLst>
          </p:cNvPr>
          <p:cNvSpPr txBox="1">
            <a:spLocks/>
          </p:cNvSpPr>
          <p:nvPr/>
        </p:nvSpPr>
        <p:spPr>
          <a:xfrm>
            <a:off x="5634438" y="2228893"/>
            <a:ext cx="6037219" cy="2400213"/>
          </a:xfrm>
          <a:prstGeom prst="rect">
            <a:avLst/>
          </a:prstGeom>
          <a:solidFill>
            <a:srgbClr val="2A523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>
                <a:solidFill>
                  <a:schemeClr val="bg1"/>
                </a:solidFill>
              </a:rPr>
              <a:t>What if I want to download the data?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22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6784E-B346-F1FB-F864-0C9460591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Many Choices!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27AFC-4A6F-EA64-70CC-786AA56F3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USGS Water Data </a:t>
            </a:r>
            <a:endParaRPr lang="en-US" dirty="0"/>
          </a:p>
          <a:p>
            <a:r>
              <a:rPr lang="en-US" dirty="0">
                <a:hlinkClick r:id="rId3"/>
              </a:rPr>
              <a:t>USGS Mapping Application</a:t>
            </a:r>
            <a:endParaRPr lang="en-US" dirty="0"/>
          </a:p>
          <a:p>
            <a:r>
              <a:rPr lang="en-US" dirty="0">
                <a:hlinkClick r:id="rId4"/>
              </a:rPr>
              <a:t>NERRS Centralized Data Management Office</a:t>
            </a:r>
            <a:endParaRPr lang="en-US" dirty="0"/>
          </a:p>
          <a:p>
            <a:r>
              <a:rPr lang="en-US" dirty="0">
                <a:hlinkClick r:id="rId5"/>
              </a:rPr>
              <a:t>dataRetrieval in 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66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4C494D4D-B7AE-DB1F-113A-01EA3AAA5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8796"/>
            <a:ext cx="12192000" cy="532622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C65BD72-CD59-FDA8-961C-AB41AAC7232D}"/>
              </a:ext>
            </a:extLst>
          </p:cNvPr>
          <p:cNvSpPr/>
          <p:nvPr/>
        </p:nvSpPr>
        <p:spPr>
          <a:xfrm>
            <a:off x="379946" y="4863653"/>
            <a:ext cx="3094182" cy="951368"/>
          </a:xfrm>
          <a:prstGeom prst="ellipse">
            <a:avLst/>
          </a:prstGeom>
          <a:noFill/>
          <a:ln w="28575">
            <a:solidFill>
              <a:srgbClr val="2A52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11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924A-FEA4-5995-82C1-79867EDE1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438" y="2228893"/>
            <a:ext cx="6037219" cy="2400213"/>
          </a:xfrm>
          <a:solidFill>
            <a:srgbClr val="2A5236"/>
          </a:solidFill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What can we learn?</a:t>
            </a:r>
          </a:p>
        </p:txBody>
      </p:sp>
      <p:pic>
        <p:nvPicPr>
          <p:cNvPr id="6" name="Picture 5" descr="A park with a bench and a water pump&#10;&#10;Description automatically generated with medium confidence">
            <a:extLst>
              <a:ext uri="{FF2B5EF4-FFF2-40B4-BE49-F238E27FC236}">
                <a16:creationId xmlns:a16="http://schemas.microsoft.com/office/drawing/2014/main" id="{260CE7EB-2FA9-9FE3-2DED-242A78597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r="32863"/>
          <a:stretch/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91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oxygen&#10;&#10;Description automatically generated">
            <a:extLst>
              <a:ext uri="{FF2B5EF4-FFF2-40B4-BE49-F238E27FC236}">
                <a16:creationId xmlns:a16="http://schemas.microsoft.com/office/drawing/2014/main" id="{7F976898-BB63-F910-6D4E-A60084F5A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40" y="0"/>
            <a:ext cx="9232319" cy="600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13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6F8B10-6077-03D4-A4E4-1EA4CC4E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Acknowledgements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78D14-047C-1144-5ECE-41B7D438A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135" y="1190975"/>
            <a:ext cx="9798682" cy="526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ifferent sizes of oxygen&#10;&#10;Description automatically generated">
            <a:extLst>
              <a:ext uri="{FF2B5EF4-FFF2-40B4-BE49-F238E27FC236}">
                <a16:creationId xmlns:a16="http://schemas.microsoft.com/office/drawing/2014/main" id="{D14BF7F9-8B2E-4360-B8BB-D0AB1C75E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39" y="0"/>
            <a:ext cx="9412721" cy="611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2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ED1E524E-9E82-7FBB-1BA1-AE1822337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27" y="0"/>
            <a:ext cx="9401146" cy="610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31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water temperature&#10;&#10;Description automatically generated">
            <a:extLst>
              <a:ext uri="{FF2B5EF4-FFF2-40B4-BE49-F238E27FC236}">
                <a16:creationId xmlns:a16="http://schemas.microsoft.com/office/drawing/2014/main" id="{22964A0D-962B-C015-B99D-9C37508DF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031" y="0"/>
            <a:ext cx="9473938" cy="614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16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growth of a stock market&#10;&#10;Description automatically generated">
            <a:extLst>
              <a:ext uri="{FF2B5EF4-FFF2-40B4-BE49-F238E27FC236}">
                <a16:creationId xmlns:a16="http://schemas.microsoft.com/office/drawing/2014/main" id="{C526E82B-0183-D835-30D6-F2737EF30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" y="471340"/>
            <a:ext cx="12033440" cy="56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09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temperature of a mountain&#10;&#10;Description automatically generated">
            <a:extLst>
              <a:ext uri="{FF2B5EF4-FFF2-40B4-BE49-F238E27FC236}">
                <a16:creationId xmlns:a16="http://schemas.microsoft.com/office/drawing/2014/main" id="{8F8A832D-A2A2-0857-D583-A6EFC7A73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90" y="85345"/>
            <a:ext cx="9470020" cy="613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7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44E2E4-B875-A0F4-5597-4F395F358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18" t="23889" r="22020" b="5680"/>
          <a:stretch/>
        </p:blipFill>
        <p:spPr>
          <a:xfrm>
            <a:off x="8591550" y="0"/>
            <a:ext cx="3600450" cy="6858000"/>
          </a:xfrm>
          <a:prstGeom prst="rect">
            <a:avLst/>
          </a:prstGeom>
        </p:spPr>
      </p:pic>
      <p:pic>
        <p:nvPicPr>
          <p:cNvPr id="6" name="Picture 5" descr="A graph of water temperature&#10;&#10;Description automatically generated">
            <a:extLst>
              <a:ext uri="{FF2B5EF4-FFF2-40B4-BE49-F238E27FC236}">
                <a16:creationId xmlns:a16="http://schemas.microsoft.com/office/drawing/2014/main" id="{2FFEAB83-288C-1CA7-6A00-16A79D3CF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446"/>
            <a:ext cx="8591550" cy="528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0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17E803B0-B778-259D-61F6-D7C6D1790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13" y="0"/>
            <a:ext cx="9093774" cy="58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44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ne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72918203-CCDD-53D1-B56C-E7C4FDFF9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14" y="274877"/>
            <a:ext cx="9093772" cy="589411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029C54E-B01C-285C-413E-E77B340D1FC8}"/>
              </a:ext>
            </a:extLst>
          </p:cNvPr>
          <p:cNvSpPr/>
          <p:nvPr/>
        </p:nvSpPr>
        <p:spPr>
          <a:xfrm>
            <a:off x="1855434" y="274877"/>
            <a:ext cx="1091952" cy="5460098"/>
          </a:xfrm>
          <a:prstGeom prst="ellipse">
            <a:avLst/>
          </a:prstGeom>
          <a:noFill/>
          <a:ln w="28575">
            <a:solidFill>
              <a:srgbClr val="2A52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91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7C272-5BAF-6109-8B08-CBF92D12F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1439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6118A2-6353-7D56-5277-F55D961CAC06}"/>
              </a:ext>
            </a:extLst>
          </p:cNvPr>
          <p:cNvSpPr txBox="1"/>
          <p:nvPr/>
        </p:nvSpPr>
        <p:spPr>
          <a:xfrm>
            <a:off x="3930153" y="596909"/>
            <a:ext cx="812590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00" dirty="0">
                <a:latin typeface="+mj-lt"/>
              </a:rPr>
              <a:t>Questions?</a:t>
            </a:r>
          </a:p>
          <a:p>
            <a:pPr algn="r"/>
            <a:endParaRPr lang="en-US" sz="3800" dirty="0">
              <a:latin typeface="+mj-lt"/>
            </a:endParaRPr>
          </a:p>
          <a:p>
            <a:pPr algn="r"/>
            <a:r>
              <a:rPr lang="en-US" sz="3800" dirty="0">
                <a:latin typeface="+mj-lt"/>
              </a:rPr>
              <a:t>Brittney.Flaten@dec.ny.gov</a:t>
            </a:r>
          </a:p>
          <a:p>
            <a:pPr algn="r"/>
            <a:r>
              <a:rPr lang="en-US" sz="3800" dirty="0">
                <a:latin typeface="+mj-lt"/>
              </a:rPr>
              <a:t>hrecos@dec.ny.gov</a:t>
            </a:r>
          </a:p>
          <a:p>
            <a:pPr algn="r"/>
            <a:endParaRPr lang="en-US" sz="3800" dirty="0">
              <a:latin typeface="+mj-lt"/>
            </a:endParaRPr>
          </a:p>
          <a:p>
            <a:pPr algn="r"/>
            <a:r>
              <a:rPr lang="en-US" sz="3800" dirty="0">
                <a:latin typeface="+mj-lt"/>
                <a:hlinkClick r:id="rId3"/>
              </a:rPr>
              <a:t>hrecos.org</a:t>
            </a:r>
            <a:endParaRPr lang="en-US" sz="3800" dirty="0">
              <a:latin typeface="+mj-lt"/>
            </a:endParaRPr>
          </a:p>
          <a:p>
            <a:pPr algn="ctr"/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8732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EA06B-61A7-5F88-4FEF-5D20AC1A9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mean when we say “abiotic”?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ACE5F-A493-A9AD-1083-8C13948F5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Non-living components of the ecosystem</a:t>
            </a:r>
          </a:p>
          <a:p>
            <a:r>
              <a:rPr lang="en-US" dirty="0"/>
              <a:t>In the River:</a:t>
            </a:r>
          </a:p>
          <a:p>
            <a:pPr lvl="1"/>
            <a:r>
              <a:rPr lang="en-US" dirty="0"/>
              <a:t>Temperature</a:t>
            </a:r>
          </a:p>
          <a:p>
            <a:pPr lvl="1"/>
            <a:r>
              <a:rPr lang="en-US" dirty="0"/>
              <a:t>Salinity</a:t>
            </a:r>
          </a:p>
          <a:p>
            <a:pPr lvl="1"/>
            <a:r>
              <a:rPr lang="en-US" dirty="0"/>
              <a:t>Turbidity</a:t>
            </a:r>
          </a:p>
          <a:p>
            <a:pPr lvl="1"/>
            <a:r>
              <a:rPr lang="en-US" dirty="0"/>
              <a:t>Substrate composition</a:t>
            </a:r>
          </a:p>
          <a:p>
            <a:pPr lvl="1"/>
            <a:r>
              <a:rPr lang="en-US" dirty="0"/>
              <a:t>Water velocity </a:t>
            </a:r>
          </a:p>
        </p:txBody>
      </p:sp>
    </p:spTree>
    <p:extLst>
      <p:ext uri="{BB962C8B-B14F-4D97-AF65-F5344CB8AC3E}">
        <p14:creationId xmlns:p14="http://schemas.microsoft.com/office/powerpoint/2010/main" val="12566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group of people in a canoe on a river&#10;&#10;Description automatically generated with medium confidence">
            <a:extLst>
              <a:ext uri="{FF2B5EF4-FFF2-40B4-BE49-F238E27FC236}">
                <a16:creationId xmlns:a16="http://schemas.microsoft.com/office/drawing/2014/main" id="{E1796A3D-9C1B-56AC-B0F0-8A095B74A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8" r="1" b="19508"/>
          <a:stretch/>
        </p:blipFill>
        <p:spPr>
          <a:xfrm>
            <a:off x="317634" y="4525715"/>
            <a:ext cx="3794760" cy="2010551"/>
          </a:xfrm>
          <a:prstGeom prst="rect">
            <a:avLst/>
          </a:prstGeom>
        </p:spPr>
      </p:pic>
      <p:pic>
        <p:nvPicPr>
          <p:cNvPr id="9" name="Picture 8" descr="A picture containing plant, grass&#10;&#10;Description automatically generated">
            <a:extLst>
              <a:ext uri="{FF2B5EF4-FFF2-40B4-BE49-F238E27FC236}">
                <a16:creationId xmlns:a16="http://schemas.microsoft.com/office/drawing/2014/main" id="{A5CAA2F7-28F8-0F46-0309-DC490CCD9D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3" r="1" b="5423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89F224-F80E-CDC7-85B2-290DAB803BFC}"/>
              </a:ext>
            </a:extLst>
          </p:cNvPr>
          <p:cNvSpPr txBox="1"/>
          <p:nvPr/>
        </p:nvSpPr>
        <p:spPr>
          <a:xfrm>
            <a:off x="7643674" y="5069325"/>
            <a:ext cx="4238229" cy="923330"/>
          </a:xfrm>
          <a:prstGeom prst="rect">
            <a:avLst/>
          </a:prstGeom>
          <a:solidFill>
            <a:srgbClr val="2A523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j-lt"/>
              </a:rPr>
              <a:t>Who cares?</a:t>
            </a:r>
          </a:p>
        </p:txBody>
      </p:sp>
      <p:pic>
        <p:nvPicPr>
          <p:cNvPr id="16" name="Picture 15" descr="A body of water with plants growing in it&#10;&#10;Description automatically generated with low confidence">
            <a:extLst>
              <a:ext uri="{FF2B5EF4-FFF2-40B4-BE49-F238E27FC236}">
                <a16:creationId xmlns:a16="http://schemas.microsoft.com/office/drawing/2014/main" id="{343BDB2D-45D3-6B03-F677-DD8ADBACB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282" r="360" b="23643"/>
          <a:stretch/>
        </p:blipFill>
        <p:spPr>
          <a:xfrm>
            <a:off x="4202549" y="4525715"/>
            <a:ext cx="3125316" cy="2010551"/>
          </a:xfrm>
          <a:prstGeom prst="rect">
            <a:avLst/>
          </a:prstGeom>
        </p:spPr>
      </p:pic>
      <p:pic>
        <p:nvPicPr>
          <p:cNvPr id="3" name="Picture 2" descr="A picture containing outdoor, ground, insect&#10;&#10;Description automatically generated">
            <a:extLst>
              <a:ext uri="{FF2B5EF4-FFF2-40B4-BE49-F238E27FC236}">
                <a16:creationId xmlns:a16="http://schemas.microsoft.com/office/drawing/2014/main" id="{220040D0-5A31-645E-5612-33DB27A709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6"/>
          <a:stretch/>
        </p:blipFill>
        <p:spPr>
          <a:xfrm>
            <a:off x="8088432" y="321732"/>
            <a:ext cx="3793471" cy="4111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2FE4DE-D836-52CE-C385-975560047C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5"/>
          <a:stretch/>
        </p:blipFill>
        <p:spPr>
          <a:xfrm>
            <a:off x="308809" y="321731"/>
            <a:ext cx="3794760" cy="411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56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EA06B-61A7-5F88-4FEF-5D20AC1A9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and Incomplete History of Abiotic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ACE5F-A493-A9AD-1083-8C13948F5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Mid-90s: Monitoring at HRNERR</a:t>
            </a:r>
          </a:p>
          <a:p>
            <a:pPr lvl="1"/>
            <a:r>
              <a:rPr lang="en-US" dirty="0">
                <a:hlinkClick r:id="rId3"/>
              </a:rPr>
              <a:t>System-wide Monitoring Program</a:t>
            </a:r>
            <a:endParaRPr lang="en-US" dirty="0"/>
          </a:p>
          <a:p>
            <a:endParaRPr lang="en-US" dirty="0"/>
          </a:p>
          <a:p>
            <a:r>
              <a:rPr lang="en-US" dirty="0"/>
              <a:t>2008: Established network of sites from Schodack to Castle Point</a:t>
            </a:r>
          </a:p>
          <a:p>
            <a:pPr lvl="1"/>
            <a:r>
              <a:rPr lang="en-US" b="1" dirty="0">
                <a:hlinkClick r:id="rId4"/>
              </a:rPr>
              <a:t>H</a:t>
            </a:r>
            <a:r>
              <a:rPr lang="en-US" dirty="0">
                <a:hlinkClick r:id="rId4"/>
              </a:rPr>
              <a:t>udson </a:t>
            </a:r>
            <a:r>
              <a:rPr lang="en-US" b="1" dirty="0">
                <a:hlinkClick r:id="rId4"/>
              </a:rPr>
              <a:t>R</a:t>
            </a:r>
            <a:r>
              <a:rPr lang="en-US" dirty="0">
                <a:hlinkClick r:id="rId4"/>
              </a:rPr>
              <a:t>iver </a:t>
            </a:r>
            <a:r>
              <a:rPr lang="en-US" b="1" dirty="0">
                <a:hlinkClick r:id="rId4"/>
              </a:rPr>
              <a:t>E</a:t>
            </a:r>
            <a:r>
              <a:rPr lang="en-US" dirty="0">
                <a:hlinkClick r:id="rId4"/>
              </a:rPr>
              <a:t>nvironmental </a:t>
            </a:r>
            <a:r>
              <a:rPr lang="en-US" b="1" dirty="0">
                <a:hlinkClick r:id="rId4"/>
              </a:rPr>
              <a:t>C</a:t>
            </a:r>
            <a:r>
              <a:rPr lang="en-US" dirty="0">
                <a:hlinkClick r:id="rId4"/>
              </a:rPr>
              <a:t>onditions </a:t>
            </a:r>
            <a:r>
              <a:rPr lang="en-US" b="1" dirty="0">
                <a:hlinkClick r:id="rId4"/>
              </a:rPr>
              <a:t>O</a:t>
            </a:r>
            <a:r>
              <a:rPr lang="en-US" dirty="0">
                <a:hlinkClick r:id="rId4"/>
              </a:rPr>
              <a:t>bserving </a:t>
            </a:r>
            <a:r>
              <a:rPr lang="en-US" b="1" dirty="0">
                <a:hlinkClick r:id="rId4"/>
              </a:rPr>
              <a:t>S</a:t>
            </a:r>
            <a:r>
              <a:rPr lang="en-US" dirty="0">
                <a:hlinkClick r:id="rId4"/>
              </a:rPr>
              <a:t>ystem</a:t>
            </a:r>
            <a:endParaRPr lang="en-US" dirty="0"/>
          </a:p>
          <a:p>
            <a:endParaRPr lang="en-US" dirty="0"/>
          </a:p>
          <a:p>
            <a:r>
              <a:rPr lang="en-US" dirty="0"/>
              <a:t>Goal: Provide widespread, high frequency data </a:t>
            </a:r>
          </a:p>
        </p:txBody>
      </p:sp>
    </p:spTree>
    <p:extLst>
      <p:ext uri="{BB962C8B-B14F-4D97-AF65-F5344CB8AC3E}">
        <p14:creationId xmlns:p14="http://schemas.microsoft.com/office/powerpoint/2010/main" val="306815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ECF1BD-A240-CB35-BD01-7457CFFEC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05119" cy="6858000"/>
          </a:xfrm>
          <a:prstGeom prst="rect">
            <a:avLst/>
          </a:prstGeom>
        </p:spPr>
      </p:pic>
      <p:pic>
        <p:nvPicPr>
          <p:cNvPr id="9" name="Picture 8" descr="A picture containing text, outdoor, clipart&#10;&#10;Description automatically generated">
            <a:extLst>
              <a:ext uri="{FF2B5EF4-FFF2-40B4-BE49-F238E27FC236}">
                <a16:creationId xmlns:a16="http://schemas.microsoft.com/office/drawing/2014/main" id="{F6C32CD1-5A93-E384-BCB8-96A3E2400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1" y="101600"/>
            <a:ext cx="1660665" cy="7429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B21401-DDE8-D754-8B73-ED7054A19994}"/>
              </a:ext>
            </a:extLst>
          </p:cNvPr>
          <p:cNvSpPr txBox="1"/>
          <p:nvPr/>
        </p:nvSpPr>
        <p:spPr>
          <a:xfrm>
            <a:off x="6096000" y="198249"/>
            <a:ext cx="457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Hudson River Environmental Conditions Observing System (HRECOS)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975AA2-A9BD-E299-FADE-4F61B1021975}"/>
              </a:ext>
            </a:extLst>
          </p:cNvPr>
          <p:cNvSpPr txBox="1"/>
          <p:nvPr/>
        </p:nvSpPr>
        <p:spPr>
          <a:xfrm>
            <a:off x="5802385" y="1065401"/>
            <a:ext cx="572408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Network of water quality monitoring stations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Plus weather stations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recorded every 15 minutes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Transmitted online every hour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“Near real-time”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Parameters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Water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Dissolved oxygen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Conductivity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Turbidity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Chlorophyll &amp; phycocyanin at select sites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Anyone can access it!</a:t>
            </a:r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7136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water, overlooking&#10;&#10;Description automatically generated">
            <a:extLst>
              <a:ext uri="{FF2B5EF4-FFF2-40B4-BE49-F238E27FC236}">
                <a16:creationId xmlns:a16="http://schemas.microsoft.com/office/drawing/2014/main" id="{92E67A98-577C-95B4-ABF8-85750CF15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B8924A-FEA4-5995-82C1-79867EDE1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438" y="2228893"/>
            <a:ext cx="6037219" cy="2400213"/>
          </a:xfrm>
          <a:solidFill>
            <a:srgbClr val="2A5236"/>
          </a:solidFill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What goes into real-time monitoring?</a:t>
            </a:r>
          </a:p>
        </p:txBody>
      </p:sp>
    </p:spTree>
    <p:extLst>
      <p:ext uri="{BB962C8B-B14F-4D97-AF65-F5344CB8AC3E}">
        <p14:creationId xmlns:p14="http://schemas.microsoft.com/office/powerpoint/2010/main" val="1940912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wall, cluttered&#10;&#10;Description automatically generated">
            <a:extLst>
              <a:ext uri="{FF2B5EF4-FFF2-40B4-BE49-F238E27FC236}">
                <a16:creationId xmlns:a16="http://schemas.microsoft.com/office/drawing/2014/main" id="{A3104B30-3901-A229-FD87-98EA4E70F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1069" y="1414978"/>
            <a:ext cx="5370724" cy="4028043"/>
          </a:xfrm>
          <a:prstGeom prst="rect">
            <a:avLst/>
          </a:prstGeom>
        </p:spPr>
      </p:pic>
      <p:pic>
        <p:nvPicPr>
          <p:cNvPr id="11" name="Picture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B174C93-AF38-3981-7564-6D09F7184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67" y="1363515"/>
            <a:ext cx="3595866" cy="4130965"/>
          </a:xfrm>
          <a:prstGeom prst="rect">
            <a:avLst/>
          </a:prstGeom>
        </p:spPr>
      </p:pic>
      <p:pic>
        <p:nvPicPr>
          <p:cNvPr id="16" name="Picture 15" descr="A picture containing indoor, rack, cluttered&#10;&#10;Description automatically generated">
            <a:extLst>
              <a:ext uri="{FF2B5EF4-FFF2-40B4-BE49-F238E27FC236}">
                <a16:creationId xmlns:a16="http://schemas.microsoft.com/office/drawing/2014/main" id="{20FA83A0-2FC1-BC87-930F-B5511BEB7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9793" y="1414976"/>
            <a:ext cx="5370725" cy="40280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CC54DA-B1CE-1D7E-D515-77799CDFE680}"/>
              </a:ext>
            </a:extLst>
          </p:cNvPr>
          <p:cNvSpPr txBox="1"/>
          <p:nvPr/>
        </p:nvSpPr>
        <p:spPr>
          <a:xfrm>
            <a:off x="186836" y="825420"/>
            <a:ext cx="25314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Multiparameter sondes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E0FF94-943D-ED8E-630A-75155A50383A}"/>
              </a:ext>
            </a:extLst>
          </p:cNvPr>
          <p:cNvSpPr txBox="1"/>
          <p:nvPr/>
        </p:nvSpPr>
        <p:spPr>
          <a:xfrm>
            <a:off x="4357563" y="1422436"/>
            <a:ext cx="10310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Sensors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DF9B38-2EE6-B7EE-8BD9-4761D882345C}"/>
              </a:ext>
            </a:extLst>
          </p:cNvPr>
          <p:cNvSpPr txBox="1"/>
          <p:nvPr/>
        </p:nvSpPr>
        <p:spPr>
          <a:xfrm>
            <a:off x="8125618" y="825420"/>
            <a:ext cx="12875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Calibration</a:t>
            </a:r>
          </a:p>
        </p:txBody>
      </p:sp>
    </p:spTree>
    <p:extLst>
      <p:ext uri="{BB962C8B-B14F-4D97-AF65-F5344CB8AC3E}">
        <p14:creationId xmlns:p14="http://schemas.microsoft.com/office/powerpoint/2010/main" val="2188342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water, several&#10;&#10;Description automatically generated">
            <a:extLst>
              <a:ext uri="{FF2B5EF4-FFF2-40B4-BE49-F238E27FC236}">
                <a16:creationId xmlns:a16="http://schemas.microsoft.com/office/drawing/2014/main" id="{CEEB9166-75A5-A614-D2D1-4F8735983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5"/>
            <a:ext cx="3987501" cy="5295900"/>
          </a:xfrm>
          <a:prstGeom prst="rect">
            <a:avLst/>
          </a:prstGeom>
        </p:spPr>
      </p:pic>
      <p:pic>
        <p:nvPicPr>
          <p:cNvPr id="14" name="Picture 13" descr="A picture containing water, sky, outdoor, river&#10;&#10;Description automatically generated">
            <a:extLst>
              <a:ext uri="{FF2B5EF4-FFF2-40B4-BE49-F238E27FC236}">
                <a16:creationId xmlns:a16="http://schemas.microsoft.com/office/drawing/2014/main" id="{76A22F2A-40BC-DAB3-D0FC-54F647F12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37" y="619125"/>
            <a:ext cx="3971925" cy="529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58222C-A6F5-4B37-74DB-75DBC579C34D}"/>
              </a:ext>
            </a:extLst>
          </p:cNvPr>
          <p:cNvSpPr txBox="1"/>
          <p:nvPr/>
        </p:nvSpPr>
        <p:spPr>
          <a:xfrm>
            <a:off x="125834" y="758309"/>
            <a:ext cx="19287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Deployment tube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69C7BD-7422-208C-AF47-FB8D52BA28CC}"/>
              </a:ext>
            </a:extLst>
          </p:cNvPr>
          <p:cNvSpPr txBox="1"/>
          <p:nvPr/>
        </p:nvSpPr>
        <p:spPr>
          <a:xfrm>
            <a:off x="4203227" y="758309"/>
            <a:ext cx="12105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Enclosure</a:t>
            </a:r>
          </a:p>
        </p:txBody>
      </p:sp>
      <p:pic>
        <p:nvPicPr>
          <p:cNvPr id="4" name="Picture 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26682E4F-4EA4-38C6-CA7B-ABD33E5D8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498" y="619125"/>
            <a:ext cx="3971925" cy="5295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CCFD7E-7888-AE86-D2EC-00029FE6193A}"/>
              </a:ext>
            </a:extLst>
          </p:cNvPr>
          <p:cNvSpPr txBox="1"/>
          <p:nvPr/>
        </p:nvSpPr>
        <p:spPr>
          <a:xfrm>
            <a:off x="8348786" y="758309"/>
            <a:ext cx="17107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 look inside…</a:t>
            </a:r>
          </a:p>
        </p:txBody>
      </p:sp>
    </p:spTree>
    <p:extLst>
      <p:ext uri="{BB962C8B-B14F-4D97-AF65-F5344CB8AC3E}">
        <p14:creationId xmlns:p14="http://schemas.microsoft.com/office/powerpoint/2010/main" val="2062916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ptos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1809</TotalTime>
  <Words>259</Words>
  <Application>Microsoft Office PowerPoint</Application>
  <PresentationFormat>Widescreen</PresentationFormat>
  <Paragraphs>75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Aptos Black</vt:lpstr>
      <vt:lpstr>Arial</vt:lpstr>
      <vt:lpstr>Calibri</vt:lpstr>
      <vt:lpstr>Office Theme</vt:lpstr>
      <vt:lpstr>Real-Time Abiotic Monitoring in the Hudson</vt:lpstr>
      <vt:lpstr>Acknowledgements</vt:lpstr>
      <vt:lpstr>What do we mean when we say “abiotic”?</vt:lpstr>
      <vt:lpstr>PowerPoint Presentation</vt:lpstr>
      <vt:lpstr>A Brief and Incomplete History of Abiotic Monitoring</vt:lpstr>
      <vt:lpstr>PowerPoint Presentation</vt:lpstr>
      <vt:lpstr>What goes into real-time monitoring?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Many Choices!</vt:lpstr>
      <vt:lpstr>PowerPoint Presentation</vt:lpstr>
      <vt:lpstr>What can we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Flaten, Brittney K (DEC)</dc:creator>
  <cp:lastModifiedBy>Flaten, Brittney K (DEC)</cp:lastModifiedBy>
  <cp:revision>1</cp:revision>
  <dcterms:created xsi:type="dcterms:W3CDTF">2024-06-27T14:58:42Z</dcterms:created>
  <dcterms:modified xsi:type="dcterms:W3CDTF">2024-10-07T15:24:11Z</dcterms:modified>
</cp:coreProperties>
</file>