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96" r:id="rId4"/>
    <p:sldId id="272" r:id="rId5"/>
    <p:sldId id="265" r:id="rId6"/>
    <p:sldId id="266" r:id="rId7"/>
    <p:sldId id="297" r:id="rId8"/>
    <p:sldId id="317" r:id="rId9"/>
    <p:sldId id="298" r:id="rId10"/>
    <p:sldId id="312" r:id="rId11"/>
    <p:sldId id="313" r:id="rId12"/>
    <p:sldId id="324" r:id="rId13"/>
    <p:sldId id="271" r:id="rId14"/>
    <p:sldId id="323" r:id="rId15"/>
    <p:sldId id="306" r:id="rId16"/>
    <p:sldId id="321" r:id="rId17"/>
    <p:sldId id="322" r:id="rId18"/>
    <p:sldId id="262" r:id="rId19"/>
    <p:sldId id="307" r:id="rId20"/>
    <p:sldId id="315" r:id="rId21"/>
    <p:sldId id="318" r:id="rId22"/>
    <p:sldId id="319" r:id="rId23"/>
    <p:sldId id="301" r:id="rId24"/>
  </p:sldIdLst>
  <p:sldSz cx="9144000" cy="5143500" type="screen16x9"/>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52579"/>
    <a:srgbClr val="009242"/>
    <a:srgbClr val="00B050"/>
    <a:srgbClr val="FFFE0D"/>
    <a:srgbClr val="0C704D"/>
    <a:srgbClr val="2D4126"/>
    <a:srgbClr val="2C5234"/>
    <a:srgbClr val="22639E"/>
    <a:srgbClr val="6465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651DD1-D5BC-41A3-9E19-5DAF7A222A79}" v="143" dt="2024-10-07T13:54:17.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64" autoAdjust="0"/>
    <p:restoredTop sz="93758" autoAdjust="0"/>
  </p:normalViewPr>
  <p:slideViewPr>
    <p:cSldViewPr snapToGrid="0">
      <p:cViewPr varScale="1">
        <p:scale>
          <a:sx n="88" d="100"/>
          <a:sy n="88" d="100"/>
        </p:scale>
        <p:origin x="216" y="6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2571"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ld, Sarah H (DEC)" userId="1b5fd158-ecd2-43fe-827e-e3bf6695343e" providerId="ADAL" clId="{CC44E4C8-C521-4A17-B97C-D3882BDBEE42}"/>
    <pc:docChg chg="undo custSel addSld modSld">
      <pc:chgData name="Fernald, Sarah H (DEC)" userId="1b5fd158-ecd2-43fe-827e-e3bf6695343e" providerId="ADAL" clId="{CC44E4C8-C521-4A17-B97C-D3882BDBEE42}" dt="2024-09-17T19:04:29.940" v="798" actId="20577"/>
      <pc:docMkLst>
        <pc:docMk/>
      </pc:docMkLst>
      <pc:sldChg chg="modSp mod">
        <pc:chgData name="Fernald, Sarah H (DEC)" userId="1b5fd158-ecd2-43fe-827e-e3bf6695343e" providerId="ADAL" clId="{CC44E4C8-C521-4A17-B97C-D3882BDBEE42}" dt="2024-09-17T18:50:49.783" v="77" actId="1076"/>
        <pc:sldMkLst>
          <pc:docMk/>
          <pc:sldMk cId="0" sldId="256"/>
        </pc:sldMkLst>
        <pc:spChg chg="mod">
          <ac:chgData name="Fernald, Sarah H (DEC)" userId="1b5fd158-ecd2-43fe-827e-e3bf6695343e" providerId="ADAL" clId="{CC44E4C8-C521-4A17-B97C-D3882BDBEE42}" dt="2024-09-17T18:50:49.783" v="77" actId="1076"/>
          <ac:spMkLst>
            <pc:docMk/>
            <pc:sldMk cId="0" sldId="256"/>
            <ac:spMk id="5122" creationId="{00000000-0000-0000-0000-000000000000}"/>
          </ac:spMkLst>
        </pc:spChg>
        <pc:spChg chg="mod">
          <ac:chgData name="Fernald, Sarah H (DEC)" userId="1b5fd158-ecd2-43fe-827e-e3bf6695343e" providerId="ADAL" clId="{CC44E4C8-C521-4A17-B97C-D3882BDBEE42}" dt="2024-09-17T18:50:44.117" v="76" actId="207"/>
          <ac:spMkLst>
            <pc:docMk/>
            <pc:sldMk cId="0" sldId="256"/>
            <ac:spMk id="5123" creationId="{00000000-0000-0000-0000-000000000000}"/>
          </ac:spMkLst>
        </pc:spChg>
      </pc:sldChg>
      <pc:sldChg chg="addSp delSp modSp new mod">
        <pc:chgData name="Fernald, Sarah H (DEC)" userId="1b5fd158-ecd2-43fe-827e-e3bf6695343e" providerId="ADAL" clId="{CC44E4C8-C521-4A17-B97C-D3882BDBEE42}" dt="2024-09-17T18:55:55.666" v="180" actId="20577"/>
        <pc:sldMkLst>
          <pc:docMk/>
          <pc:sldMk cId="881202008" sldId="302"/>
        </pc:sldMkLst>
        <pc:spChg chg="del">
          <ac:chgData name="Fernald, Sarah H (DEC)" userId="1b5fd158-ecd2-43fe-827e-e3bf6695343e" providerId="ADAL" clId="{CC44E4C8-C521-4A17-B97C-D3882BDBEE42}" dt="2024-09-17T18:51:54.428" v="79" actId="478"/>
          <ac:spMkLst>
            <pc:docMk/>
            <pc:sldMk cId="881202008" sldId="302"/>
            <ac:spMk id="2" creationId="{D5BAFB66-E8E5-288F-B981-D1ABC70A69FB}"/>
          </ac:spMkLst>
        </pc:spChg>
        <pc:spChg chg="del">
          <ac:chgData name="Fernald, Sarah H (DEC)" userId="1b5fd158-ecd2-43fe-827e-e3bf6695343e" providerId="ADAL" clId="{CC44E4C8-C521-4A17-B97C-D3882BDBEE42}" dt="2024-09-17T18:52:02.820" v="80" actId="478"/>
          <ac:spMkLst>
            <pc:docMk/>
            <pc:sldMk cId="881202008" sldId="302"/>
            <ac:spMk id="3" creationId="{FFD6E942-7CE5-DDFE-331F-88BB3DB27835}"/>
          </ac:spMkLst>
        </pc:spChg>
        <pc:spChg chg="add mod">
          <ac:chgData name="Fernald, Sarah H (DEC)" userId="1b5fd158-ecd2-43fe-827e-e3bf6695343e" providerId="ADAL" clId="{CC44E4C8-C521-4A17-B97C-D3882BDBEE42}" dt="2024-09-17T18:55:55.666" v="180" actId="20577"/>
          <ac:spMkLst>
            <pc:docMk/>
            <pc:sldMk cId="881202008" sldId="302"/>
            <ac:spMk id="4" creationId="{5532B629-1D8B-9022-4A5B-A96DB99DC957}"/>
          </ac:spMkLst>
        </pc:spChg>
      </pc:sldChg>
      <pc:sldChg chg="modSp add mod">
        <pc:chgData name="Fernald, Sarah H (DEC)" userId="1b5fd158-ecd2-43fe-827e-e3bf6695343e" providerId="ADAL" clId="{CC44E4C8-C521-4A17-B97C-D3882BDBEE42}" dt="2024-09-17T18:54:52.467" v="144" actId="20577"/>
        <pc:sldMkLst>
          <pc:docMk/>
          <pc:sldMk cId="3861730625" sldId="303"/>
        </pc:sldMkLst>
        <pc:spChg chg="mod">
          <ac:chgData name="Fernald, Sarah H (DEC)" userId="1b5fd158-ecd2-43fe-827e-e3bf6695343e" providerId="ADAL" clId="{CC44E4C8-C521-4A17-B97C-D3882BDBEE42}" dt="2024-09-17T18:54:52.467" v="144" actId="20577"/>
          <ac:spMkLst>
            <pc:docMk/>
            <pc:sldMk cId="3861730625" sldId="303"/>
            <ac:spMk id="4" creationId="{5532B629-1D8B-9022-4A5B-A96DB99DC957}"/>
          </ac:spMkLst>
        </pc:spChg>
      </pc:sldChg>
      <pc:sldChg chg="modSp add mod">
        <pc:chgData name="Fernald, Sarah H (DEC)" userId="1b5fd158-ecd2-43fe-827e-e3bf6695343e" providerId="ADAL" clId="{CC44E4C8-C521-4A17-B97C-D3882BDBEE42}" dt="2024-09-17T18:56:20.124" v="218" actId="20577"/>
        <pc:sldMkLst>
          <pc:docMk/>
          <pc:sldMk cId="1988984554" sldId="304"/>
        </pc:sldMkLst>
        <pc:spChg chg="mod">
          <ac:chgData name="Fernald, Sarah H (DEC)" userId="1b5fd158-ecd2-43fe-827e-e3bf6695343e" providerId="ADAL" clId="{CC44E4C8-C521-4A17-B97C-D3882BDBEE42}" dt="2024-09-17T18:56:20.124" v="218" actId="20577"/>
          <ac:spMkLst>
            <pc:docMk/>
            <pc:sldMk cId="1988984554" sldId="304"/>
            <ac:spMk id="4" creationId="{5532B629-1D8B-9022-4A5B-A96DB99DC957}"/>
          </ac:spMkLst>
        </pc:spChg>
      </pc:sldChg>
      <pc:sldChg chg="modSp add mod">
        <pc:chgData name="Fernald, Sarah H (DEC)" userId="1b5fd158-ecd2-43fe-827e-e3bf6695343e" providerId="ADAL" clId="{CC44E4C8-C521-4A17-B97C-D3882BDBEE42}" dt="2024-09-17T18:56:47.037" v="260" actId="20577"/>
        <pc:sldMkLst>
          <pc:docMk/>
          <pc:sldMk cId="107234309" sldId="305"/>
        </pc:sldMkLst>
        <pc:spChg chg="mod">
          <ac:chgData name="Fernald, Sarah H (DEC)" userId="1b5fd158-ecd2-43fe-827e-e3bf6695343e" providerId="ADAL" clId="{CC44E4C8-C521-4A17-B97C-D3882BDBEE42}" dt="2024-09-17T18:56:47.037" v="260" actId="20577"/>
          <ac:spMkLst>
            <pc:docMk/>
            <pc:sldMk cId="107234309" sldId="305"/>
            <ac:spMk id="4" creationId="{5532B629-1D8B-9022-4A5B-A96DB99DC957}"/>
          </ac:spMkLst>
        </pc:spChg>
      </pc:sldChg>
      <pc:sldChg chg="modSp add mod">
        <pc:chgData name="Fernald, Sarah H (DEC)" userId="1b5fd158-ecd2-43fe-827e-e3bf6695343e" providerId="ADAL" clId="{CC44E4C8-C521-4A17-B97C-D3882BDBEE42}" dt="2024-09-17T18:57:46.243" v="310" actId="20577"/>
        <pc:sldMkLst>
          <pc:docMk/>
          <pc:sldMk cId="2635830184" sldId="306"/>
        </pc:sldMkLst>
        <pc:spChg chg="mod">
          <ac:chgData name="Fernald, Sarah H (DEC)" userId="1b5fd158-ecd2-43fe-827e-e3bf6695343e" providerId="ADAL" clId="{CC44E4C8-C521-4A17-B97C-D3882BDBEE42}" dt="2024-09-17T18:57:46.243" v="310" actId="20577"/>
          <ac:spMkLst>
            <pc:docMk/>
            <pc:sldMk cId="2635830184" sldId="306"/>
            <ac:spMk id="4" creationId="{5532B629-1D8B-9022-4A5B-A96DB99DC957}"/>
          </ac:spMkLst>
        </pc:spChg>
      </pc:sldChg>
      <pc:sldChg chg="modSp add mod">
        <pc:chgData name="Fernald, Sarah H (DEC)" userId="1b5fd158-ecd2-43fe-827e-e3bf6695343e" providerId="ADAL" clId="{CC44E4C8-C521-4A17-B97C-D3882BDBEE42}" dt="2024-09-17T18:58:11.520" v="331" actId="20577"/>
        <pc:sldMkLst>
          <pc:docMk/>
          <pc:sldMk cId="2141774634" sldId="307"/>
        </pc:sldMkLst>
        <pc:spChg chg="mod">
          <ac:chgData name="Fernald, Sarah H (DEC)" userId="1b5fd158-ecd2-43fe-827e-e3bf6695343e" providerId="ADAL" clId="{CC44E4C8-C521-4A17-B97C-D3882BDBEE42}" dt="2024-09-17T18:58:11.520" v="331" actId="20577"/>
          <ac:spMkLst>
            <pc:docMk/>
            <pc:sldMk cId="2141774634" sldId="307"/>
            <ac:spMk id="4" creationId="{5532B629-1D8B-9022-4A5B-A96DB99DC957}"/>
          </ac:spMkLst>
        </pc:spChg>
      </pc:sldChg>
      <pc:sldChg chg="modSp add mod">
        <pc:chgData name="Fernald, Sarah H (DEC)" userId="1b5fd158-ecd2-43fe-827e-e3bf6695343e" providerId="ADAL" clId="{CC44E4C8-C521-4A17-B97C-D3882BDBEE42}" dt="2024-09-17T18:58:43.444" v="391" actId="20577"/>
        <pc:sldMkLst>
          <pc:docMk/>
          <pc:sldMk cId="4179088875" sldId="308"/>
        </pc:sldMkLst>
        <pc:spChg chg="mod">
          <ac:chgData name="Fernald, Sarah H (DEC)" userId="1b5fd158-ecd2-43fe-827e-e3bf6695343e" providerId="ADAL" clId="{CC44E4C8-C521-4A17-B97C-D3882BDBEE42}" dt="2024-09-17T18:58:43.444" v="391" actId="20577"/>
          <ac:spMkLst>
            <pc:docMk/>
            <pc:sldMk cId="4179088875" sldId="308"/>
            <ac:spMk id="4" creationId="{5532B629-1D8B-9022-4A5B-A96DB99DC957}"/>
          </ac:spMkLst>
        </pc:spChg>
      </pc:sldChg>
      <pc:sldChg chg="modSp add mod">
        <pc:chgData name="Fernald, Sarah H (DEC)" userId="1b5fd158-ecd2-43fe-827e-e3bf6695343e" providerId="ADAL" clId="{CC44E4C8-C521-4A17-B97C-D3882BDBEE42}" dt="2024-09-17T18:59:25.822" v="423" actId="20577"/>
        <pc:sldMkLst>
          <pc:docMk/>
          <pc:sldMk cId="3943607092" sldId="309"/>
        </pc:sldMkLst>
        <pc:spChg chg="mod">
          <ac:chgData name="Fernald, Sarah H (DEC)" userId="1b5fd158-ecd2-43fe-827e-e3bf6695343e" providerId="ADAL" clId="{CC44E4C8-C521-4A17-B97C-D3882BDBEE42}" dt="2024-09-17T18:59:25.822" v="423" actId="20577"/>
          <ac:spMkLst>
            <pc:docMk/>
            <pc:sldMk cId="3943607092" sldId="309"/>
            <ac:spMk id="4" creationId="{5532B629-1D8B-9022-4A5B-A96DB99DC957}"/>
          </ac:spMkLst>
        </pc:spChg>
      </pc:sldChg>
      <pc:sldChg chg="modSp add mod">
        <pc:chgData name="Fernald, Sarah H (DEC)" userId="1b5fd158-ecd2-43fe-827e-e3bf6695343e" providerId="ADAL" clId="{CC44E4C8-C521-4A17-B97C-D3882BDBEE42}" dt="2024-09-17T19:01:11.969" v="496" actId="20577"/>
        <pc:sldMkLst>
          <pc:docMk/>
          <pc:sldMk cId="805969262" sldId="310"/>
        </pc:sldMkLst>
        <pc:spChg chg="mod">
          <ac:chgData name="Fernald, Sarah H (DEC)" userId="1b5fd158-ecd2-43fe-827e-e3bf6695343e" providerId="ADAL" clId="{CC44E4C8-C521-4A17-B97C-D3882BDBEE42}" dt="2024-09-17T19:01:11.969" v="496" actId="20577"/>
          <ac:spMkLst>
            <pc:docMk/>
            <pc:sldMk cId="805969262" sldId="310"/>
            <ac:spMk id="4" creationId="{5532B629-1D8B-9022-4A5B-A96DB99DC957}"/>
          </ac:spMkLst>
        </pc:spChg>
      </pc:sldChg>
      <pc:sldChg chg="modSp add mod">
        <pc:chgData name="Fernald, Sarah H (DEC)" userId="1b5fd158-ecd2-43fe-827e-e3bf6695343e" providerId="ADAL" clId="{CC44E4C8-C521-4A17-B97C-D3882BDBEE42}" dt="2024-09-17T19:01:30.820" v="536" actId="20577"/>
        <pc:sldMkLst>
          <pc:docMk/>
          <pc:sldMk cId="2409486250" sldId="311"/>
        </pc:sldMkLst>
        <pc:spChg chg="mod">
          <ac:chgData name="Fernald, Sarah H (DEC)" userId="1b5fd158-ecd2-43fe-827e-e3bf6695343e" providerId="ADAL" clId="{CC44E4C8-C521-4A17-B97C-D3882BDBEE42}" dt="2024-09-17T19:01:30.820" v="536" actId="20577"/>
          <ac:spMkLst>
            <pc:docMk/>
            <pc:sldMk cId="2409486250" sldId="311"/>
            <ac:spMk id="4" creationId="{5532B629-1D8B-9022-4A5B-A96DB99DC957}"/>
          </ac:spMkLst>
        </pc:spChg>
      </pc:sldChg>
      <pc:sldChg chg="modSp add mod">
        <pc:chgData name="Fernald, Sarah H (DEC)" userId="1b5fd158-ecd2-43fe-827e-e3bf6695343e" providerId="ADAL" clId="{CC44E4C8-C521-4A17-B97C-D3882BDBEE42}" dt="2024-09-17T19:02:11.669" v="630" actId="20577"/>
        <pc:sldMkLst>
          <pc:docMk/>
          <pc:sldMk cId="3650061654" sldId="312"/>
        </pc:sldMkLst>
        <pc:spChg chg="mod">
          <ac:chgData name="Fernald, Sarah H (DEC)" userId="1b5fd158-ecd2-43fe-827e-e3bf6695343e" providerId="ADAL" clId="{CC44E4C8-C521-4A17-B97C-D3882BDBEE42}" dt="2024-09-17T19:02:11.669" v="630" actId="20577"/>
          <ac:spMkLst>
            <pc:docMk/>
            <pc:sldMk cId="3650061654" sldId="312"/>
            <ac:spMk id="4" creationId="{5532B629-1D8B-9022-4A5B-A96DB99DC957}"/>
          </ac:spMkLst>
        </pc:spChg>
      </pc:sldChg>
      <pc:sldChg chg="modSp add mod">
        <pc:chgData name="Fernald, Sarah H (DEC)" userId="1b5fd158-ecd2-43fe-827e-e3bf6695343e" providerId="ADAL" clId="{CC44E4C8-C521-4A17-B97C-D3882BDBEE42}" dt="2024-09-17T19:03:06.423" v="668" actId="14100"/>
        <pc:sldMkLst>
          <pc:docMk/>
          <pc:sldMk cId="1788054460" sldId="313"/>
        </pc:sldMkLst>
        <pc:spChg chg="mod">
          <ac:chgData name="Fernald, Sarah H (DEC)" userId="1b5fd158-ecd2-43fe-827e-e3bf6695343e" providerId="ADAL" clId="{CC44E4C8-C521-4A17-B97C-D3882BDBEE42}" dt="2024-09-17T19:03:06.423" v="668" actId="14100"/>
          <ac:spMkLst>
            <pc:docMk/>
            <pc:sldMk cId="1788054460" sldId="313"/>
            <ac:spMk id="4" creationId="{5532B629-1D8B-9022-4A5B-A96DB99DC957}"/>
          </ac:spMkLst>
        </pc:spChg>
      </pc:sldChg>
      <pc:sldChg chg="add">
        <pc:chgData name="Fernald, Sarah H (DEC)" userId="1b5fd158-ecd2-43fe-827e-e3bf6695343e" providerId="ADAL" clId="{CC44E4C8-C521-4A17-B97C-D3882BDBEE42}" dt="2024-09-17T18:53:29.429" v="121"/>
        <pc:sldMkLst>
          <pc:docMk/>
          <pc:sldMk cId="4270793293" sldId="314"/>
        </pc:sldMkLst>
      </pc:sldChg>
      <pc:sldChg chg="modSp add mod">
        <pc:chgData name="Fernald, Sarah H (DEC)" userId="1b5fd158-ecd2-43fe-827e-e3bf6695343e" providerId="ADAL" clId="{CC44E4C8-C521-4A17-B97C-D3882BDBEE42}" dt="2024-09-17T19:03:24.887" v="697" actId="20577"/>
        <pc:sldMkLst>
          <pc:docMk/>
          <pc:sldMk cId="1642204262" sldId="315"/>
        </pc:sldMkLst>
        <pc:spChg chg="mod">
          <ac:chgData name="Fernald, Sarah H (DEC)" userId="1b5fd158-ecd2-43fe-827e-e3bf6695343e" providerId="ADAL" clId="{CC44E4C8-C521-4A17-B97C-D3882BDBEE42}" dt="2024-09-17T19:03:24.887" v="697" actId="20577"/>
          <ac:spMkLst>
            <pc:docMk/>
            <pc:sldMk cId="1642204262" sldId="315"/>
            <ac:spMk id="4" creationId="{5532B629-1D8B-9022-4A5B-A96DB99DC957}"/>
          </ac:spMkLst>
        </pc:spChg>
      </pc:sldChg>
      <pc:sldChg chg="modSp add mod">
        <pc:chgData name="Fernald, Sarah H (DEC)" userId="1b5fd158-ecd2-43fe-827e-e3bf6695343e" providerId="ADAL" clId="{CC44E4C8-C521-4A17-B97C-D3882BDBEE42}" dt="2024-09-17T19:04:29.940" v="798" actId="20577"/>
        <pc:sldMkLst>
          <pc:docMk/>
          <pc:sldMk cId="685815452" sldId="316"/>
        </pc:sldMkLst>
        <pc:spChg chg="mod">
          <ac:chgData name="Fernald, Sarah H (DEC)" userId="1b5fd158-ecd2-43fe-827e-e3bf6695343e" providerId="ADAL" clId="{CC44E4C8-C521-4A17-B97C-D3882BDBEE42}" dt="2024-09-17T19:04:29.940" v="798" actId="20577"/>
          <ac:spMkLst>
            <pc:docMk/>
            <pc:sldMk cId="685815452" sldId="316"/>
            <ac:spMk id="4" creationId="{5532B629-1D8B-9022-4A5B-A96DB99DC957}"/>
          </ac:spMkLst>
        </pc:spChg>
      </pc:sldChg>
    </pc:docChg>
  </pc:docChgLst>
  <pc:docChgLst>
    <pc:chgData name="Fernald, Sarah H (DEC)" userId="1b5fd158-ecd2-43fe-827e-e3bf6695343e" providerId="ADAL" clId="{A1651DD1-D5BC-41A3-9E19-5DAF7A222A79}"/>
    <pc:docChg chg="undo custSel addSld delSld modSld sldOrd">
      <pc:chgData name="Fernald, Sarah H (DEC)" userId="1b5fd158-ecd2-43fe-827e-e3bf6695343e" providerId="ADAL" clId="{A1651DD1-D5BC-41A3-9E19-5DAF7A222A79}" dt="2024-10-07T19:56:59.287" v="1768" actId="20577"/>
      <pc:docMkLst>
        <pc:docMk/>
      </pc:docMkLst>
      <pc:sldChg chg="modSp mod">
        <pc:chgData name="Fernald, Sarah H (DEC)" userId="1b5fd158-ecd2-43fe-827e-e3bf6695343e" providerId="ADAL" clId="{A1651DD1-D5BC-41A3-9E19-5DAF7A222A79}" dt="2024-09-27T16:58:31.280" v="32" actId="20577"/>
        <pc:sldMkLst>
          <pc:docMk/>
          <pc:sldMk cId="0" sldId="256"/>
        </pc:sldMkLst>
        <pc:spChg chg="mod">
          <ac:chgData name="Fernald, Sarah H (DEC)" userId="1b5fd158-ecd2-43fe-827e-e3bf6695343e" providerId="ADAL" clId="{A1651DD1-D5BC-41A3-9E19-5DAF7A222A79}" dt="2024-09-27T16:58:31.280" v="32" actId="20577"/>
          <ac:spMkLst>
            <pc:docMk/>
            <pc:sldMk cId="0" sldId="256"/>
            <ac:spMk id="5123" creationId="{00000000-0000-0000-0000-000000000000}"/>
          </ac:spMkLst>
        </pc:spChg>
      </pc:sldChg>
      <pc:sldChg chg="addSp delSp modSp del mod">
        <pc:chgData name="Fernald, Sarah H (DEC)" userId="1b5fd158-ecd2-43fe-827e-e3bf6695343e" providerId="ADAL" clId="{A1651DD1-D5BC-41A3-9E19-5DAF7A222A79}" dt="2024-10-01T17:21:51.930" v="721"/>
        <pc:sldMkLst>
          <pc:docMk/>
          <pc:sldMk cId="1733277692" sldId="257"/>
        </pc:sldMkLst>
        <pc:picChg chg="add mod">
          <ac:chgData name="Fernald, Sarah H (DEC)" userId="1b5fd158-ecd2-43fe-827e-e3bf6695343e" providerId="ADAL" clId="{A1651DD1-D5BC-41A3-9E19-5DAF7A222A79}" dt="2024-10-01T17:21:51.930" v="721"/>
          <ac:picMkLst>
            <pc:docMk/>
            <pc:sldMk cId="1733277692" sldId="257"/>
            <ac:picMk id="2" creationId="{E31B4DD9-E10D-CC2D-892D-660BC92599F3}"/>
          </ac:picMkLst>
        </pc:picChg>
        <pc:picChg chg="del">
          <ac:chgData name="Fernald, Sarah H (DEC)" userId="1b5fd158-ecd2-43fe-827e-e3bf6695343e" providerId="ADAL" clId="{A1651DD1-D5BC-41A3-9E19-5DAF7A222A79}" dt="2024-10-01T17:21:49.969" v="720" actId="478"/>
          <ac:picMkLst>
            <pc:docMk/>
            <pc:sldMk cId="1733277692" sldId="257"/>
            <ac:picMk id="8" creationId="{ABBA42E7-4A73-4FAB-9BC2-DDFC667FB921}"/>
          </ac:picMkLst>
        </pc:picChg>
      </pc:sldChg>
      <pc:sldChg chg="del">
        <pc:chgData name="Fernald, Sarah H (DEC)" userId="1b5fd158-ecd2-43fe-827e-e3bf6695343e" providerId="ADAL" clId="{A1651DD1-D5BC-41A3-9E19-5DAF7A222A79}" dt="2024-10-01T18:46:22.802" v="999" actId="2696"/>
        <pc:sldMkLst>
          <pc:docMk/>
          <pc:sldMk cId="2028240679" sldId="261"/>
        </pc:sldMkLst>
      </pc:sldChg>
      <pc:sldChg chg="del">
        <pc:chgData name="Fernald, Sarah H (DEC)" userId="1b5fd158-ecd2-43fe-827e-e3bf6695343e" providerId="ADAL" clId="{A1651DD1-D5BC-41A3-9E19-5DAF7A222A79}" dt="2024-10-01T18:44:09.602" v="996" actId="2696"/>
        <pc:sldMkLst>
          <pc:docMk/>
          <pc:sldMk cId="1016122119" sldId="262"/>
        </pc:sldMkLst>
      </pc:sldChg>
      <pc:sldChg chg="add del">
        <pc:chgData name="Fernald, Sarah H (DEC)" userId="1b5fd158-ecd2-43fe-827e-e3bf6695343e" providerId="ADAL" clId="{A1651DD1-D5BC-41A3-9E19-5DAF7A222A79}" dt="2024-10-01T17:23:39.263" v="725" actId="47"/>
        <pc:sldMkLst>
          <pc:docMk/>
          <pc:sldMk cId="399617843" sldId="263"/>
        </pc:sldMkLst>
      </pc:sldChg>
      <pc:sldChg chg="addSp modSp">
        <pc:chgData name="Fernald, Sarah H (DEC)" userId="1b5fd158-ecd2-43fe-827e-e3bf6695343e" providerId="ADAL" clId="{A1651DD1-D5BC-41A3-9E19-5DAF7A222A79}" dt="2024-10-01T18:10:33.267" v="808"/>
        <pc:sldMkLst>
          <pc:docMk/>
          <pc:sldMk cId="893235229" sldId="265"/>
        </pc:sldMkLst>
        <pc:spChg chg="add mod">
          <ac:chgData name="Fernald, Sarah H (DEC)" userId="1b5fd158-ecd2-43fe-827e-e3bf6695343e" providerId="ADAL" clId="{A1651DD1-D5BC-41A3-9E19-5DAF7A222A79}" dt="2024-10-01T18:10:33.267" v="808"/>
          <ac:spMkLst>
            <pc:docMk/>
            <pc:sldMk cId="893235229" sldId="265"/>
            <ac:spMk id="10" creationId="{C154AE24-AAF6-B247-9196-A1E3F5C04FA8}"/>
          </ac:spMkLst>
        </pc:spChg>
      </pc:sldChg>
      <pc:sldChg chg="del">
        <pc:chgData name="Fernald, Sarah H (DEC)" userId="1b5fd158-ecd2-43fe-827e-e3bf6695343e" providerId="ADAL" clId="{A1651DD1-D5BC-41A3-9E19-5DAF7A222A79}" dt="2024-10-01T17:25:12.864" v="732" actId="2696"/>
        <pc:sldMkLst>
          <pc:docMk/>
          <pc:sldMk cId="1281033755" sldId="265"/>
        </pc:sldMkLst>
      </pc:sldChg>
      <pc:sldChg chg="del">
        <pc:chgData name="Fernald, Sarah H (DEC)" userId="1b5fd158-ecd2-43fe-827e-e3bf6695343e" providerId="ADAL" clId="{A1651DD1-D5BC-41A3-9E19-5DAF7A222A79}" dt="2024-10-01T19:12:38.406" v="1116" actId="2696"/>
        <pc:sldMkLst>
          <pc:docMk/>
          <pc:sldMk cId="582237612" sldId="266"/>
        </pc:sldMkLst>
      </pc:sldChg>
      <pc:sldChg chg="addSp delSp modSp add mod">
        <pc:chgData name="Fernald, Sarah H (DEC)" userId="1b5fd158-ecd2-43fe-827e-e3bf6695343e" providerId="ADAL" clId="{A1651DD1-D5BC-41A3-9E19-5DAF7A222A79}" dt="2024-10-01T19:22:13.254" v="1187" actId="1076"/>
        <pc:sldMkLst>
          <pc:docMk/>
          <pc:sldMk cId="1562701409" sldId="266"/>
        </pc:sldMkLst>
        <pc:spChg chg="mod">
          <ac:chgData name="Fernald, Sarah H (DEC)" userId="1b5fd158-ecd2-43fe-827e-e3bf6695343e" providerId="ADAL" clId="{A1651DD1-D5BC-41A3-9E19-5DAF7A222A79}" dt="2024-10-01T19:16:17.179" v="1142" actId="1076"/>
          <ac:spMkLst>
            <pc:docMk/>
            <pc:sldMk cId="1562701409" sldId="266"/>
            <ac:spMk id="3" creationId="{00000000-0000-0000-0000-000000000000}"/>
          </ac:spMkLst>
        </pc:spChg>
        <pc:spChg chg="del">
          <ac:chgData name="Fernald, Sarah H (DEC)" userId="1b5fd158-ecd2-43fe-827e-e3bf6695343e" providerId="ADAL" clId="{A1651DD1-D5BC-41A3-9E19-5DAF7A222A79}" dt="2024-10-01T19:14:40.769" v="1124" actId="478"/>
          <ac:spMkLst>
            <pc:docMk/>
            <pc:sldMk cId="1562701409" sldId="266"/>
            <ac:spMk id="5" creationId="{00000000-0000-0000-0000-000000000000}"/>
          </ac:spMkLst>
        </pc:spChg>
        <pc:spChg chg="mod">
          <ac:chgData name="Fernald, Sarah H (DEC)" userId="1b5fd158-ecd2-43fe-827e-e3bf6695343e" providerId="ADAL" clId="{A1651DD1-D5BC-41A3-9E19-5DAF7A222A79}" dt="2024-10-01T19:21:15.691" v="1160"/>
          <ac:spMkLst>
            <pc:docMk/>
            <pc:sldMk cId="1562701409" sldId="266"/>
            <ac:spMk id="8" creationId="{74D236BF-6599-802F-FBC9-A9464CC815F6}"/>
          </ac:spMkLst>
        </pc:spChg>
        <pc:spChg chg="mod">
          <ac:chgData name="Fernald, Sarah H (DEC)" userId="1b5fd158-ecd2-43fe-827e-e3bf6695343e" providerId="ADAL" clId="{A1651DD1-D5BC-41A3-9E19-5DAF7A222A79}" dt="2024-10-01T19:22:13.254" v="1187" actId="1076"/>
          <ac:spMkLst>
            <pc:docMk/>
            <pc:sldMk cId="1562701409" sldId="266"/>
            <ac:spMk id="9" creationId="{C2CB9606-05A6-2E91-0831-715D12AFE756}"/>
          </ac:spMkLst>
        </pc:spChg>
        <pc:grpChg chg="add mod">
          <ac:chgData name="Fernald, Sarah H (DEC)" userId="1b5fd158-ecd2-43fe-827e-e3bf6695343e" providerId="ADAL" clId="{A1651DD1-D5BC-41A3-9E19-5DAF7A222A79}" dt="2024-10-01T19:21:20.035" v="1161" actId="1076"/>
          <ac:grpSpMkLst>
            <pc:docMk/>
            <pc:sldMk cId="1562701409" sldId="266"/>
            <ac:grpSpMk id="6" creationId="{0A93DE54-B4AD-1C75-E02E-E33881EC0AD7}"/>
          </ac:grpSpMkLst>
        </pc:grpChg>
        <pc:picChg chg="add mod">
          <ac:chgData name="Fernald, Sarah H (DEC)" userId="1b5fd158-ecd2-43fe-827e-e3bf6695343e" providerId="ADAL" clId="{A1651DD1-D5BC-41A3-9E19-5DAF7A222A79}" dt="2024-10-01T19:15:01.512" v="1129" actId="14100"/>
          <ac:picMkLst>
            <pc:docMk/>
            <pc:sldMk cId="1562701409" sldId="266"/>
            <ac:picMk id="4" creationId="{8470DDD3-0400-E13A-2FF1-0FCACB5A3D17}"/>
          </ac:picMkLst>
        </pc:picChg>
        <pc:picChg chg="mod modCrop">
          <ac:chgData name="Fernald, Sarah H (DEC)" userId="1b5fd158-ecd2-43fe-827e-e3bf6695343e" providerId="ADAL" clId="{A1651DD1-D5BC-41A3-9E19-5DAF7A222A79}" dt="2024-10-01T19:16:40.601" v="1146" actId="732"/>
          <ac:picMkLst>
            <pc:docMk/>
            <pc:sldMk cId="1562701409" sldId="266"/>
            <ac:picMk id="7" creationId="{00000000-0000-0000-0000-000000000000}"/>
          </ac:picMkLst>
        </pc:picChg>
      </pc:sldChg>
      <pc:sldChg chg="addSp delSp modSp mod ord">
        <pc:chgData name="Fernald, Sarah H (DEC)" userId="1b5fd158-ecd2-43fe-827e-e3bf6695343e" providerId="ADAL" clId="{A1651DD1-D5BC-41A3-9E19-5DAF7A222A79}" dt="2024-10-07T15:38:46.019" v="1738"/>
        <pc:sldMkLst>
          <pc:docMk/>
          <pc:sldMk cId="942250970" sldId="271"/>
        </pc:sldMkLst>
        <pc:spChg chg="mod">
          <ac:chgData name="Fernald, Sarah H (DEC)" userId="1b5fd158-ecd2-43fe-827e-e3bf6695343e" providerId="ADAL" clId="{A1651DD1-D5BC-41A3-9E19-5DAF7A222A79}" dt="2024-10-01T18:13:07.855" v="883" actId="1076"/>
          <ac:spMkLst>
            <pc:docMk/>
            <pc:sldMk cId="942250970" sldId="271"/>
            <ac:spMk id="2" creationId="{00000000-0000-0000-0000-000000000000}"/>
          </ac:spMkLst>
        </pc:spChg>
        <pc:spChg chg="mod">
          <ac:chgData name="Fernald, Sarah H (DEC)" userId="1b5fd158-ecd2-43fe-827e-e3bf6695343e" providerId="ADAL" clId="{A1651DD1-D5BC-41A3-9E19-5DAF7A222A79}" dt="2024-10-01T19:13:55.566" v="1121" actId="164"/>
          <ac:spMkLst>
            <pc:docMk/>
            <pc:sldMk cId="942250970" sldId="271"/>
            <ac:spMk id="6" creationId="{00000000-0000-0000-0000-000000000000}"/>
          </ac:spMkLst>
        </pc:spChg>
        <pc:spChg chg="mod">
          <ac:chgData name="Fernald, Sarah H (DEC)" userId="1b5fd158-ecd2-43fe-827e-e3bf6695343e" providerId="ADAL" clId="{A1651DD1-D5BC-41A3-9E19-5DAF7A222A79}" dt="2024-10-01T17:29:21.690" v="748" actId="207"/>
          <ac:spMkLst>
            <pc:docMk/>
            <pc:sldMk cId="942250970" sldId="271"/>
            <ac:spMk id="12" creationId="{E9E11BF4-58C2-4E4C-863C-A02201332E9E}"/>
          </ac:spMkLst>
        </pc:spChg>
        <pc:spChg chg="add del">
          <ac:chgData name="Fernald, Sarah H (DEC)" userId="1b5fd158-ecd2-43fe-827e-e3bf6695343e" providerId="ADAL" clId="{A1651DD1-D5BC-41A3-9E19-5DAF7A222A79}" dt="2024-10-01T17:26:58.579" v="735" actId="478"/>
          <ac:spMkLst>
            <pc:docMk/>
            <pc:sldMk cId="942250970" sldId="271"/>
            <ac:spMk id="13" creationId="{F8864C36-414D-7DE8-7A9A-EA75A345E23A}"/>
          </ac:spMkLst>
        </pc:spChg>
        <pc:spChg chg="add mod">
          <ac:chgData name="Fernald, Sarah H (DEC)" userId="1b5fd158-ecd2-43fe-827e-e3bf6695343e" providerId="ADAL" clId="{A1651DD1-D5BC-41A3-9E19-5DAF7A222A79}" dt="2024-10-01T19:13:55.566" v="1121" actId="164"/>
          <ac:spMkLst>
            <pc:docMk/>
            <pc:sldMk cId="942250970" sldId="271"/>
            <ac:spMk id="14" creationId="{C08C0280-7D2C-7EAD-818D-C7738E77C836}"/>
          </ac:spMkLst>
        </pc:spChg>
        <pc:spChg chg="mod">
          <ac:chgData name="Fernald, Sarah H (DEC)" userId="1b5fd158-ecd2-43fe-827e-e3bf6695343e" providerId="ADAL" clId="{A1651DD1-D5BC-41A3-9E19-5DAF7A222A79}" dt="2024-10-01T19:13:38.042" v="1119" actId="571"/>
          <ac:spMkLst>
            <pc:docMk/>
            <pc:sldMk cId="942250970" sldId="271"/>
            <ac:spMk id="16" creationId="{DC326A39-BE53-A1D5-6D73-E24C0963DAA1}"/>
          </ac:spMkLst>
        </pc:spChg>
        <pc:spChg chg="add mod">
          <ac:chgData name="Fernald, Sarah H (DEC)" userId="1b5fd158-ecd2-43fe-827e-e3bf6695343e" providerId="ADAL" clId="{A1651DD1-D5BC-41A3-9E19-5DAF7A222A79}" dt="2024-10-01T19:13:38.042" v="1119" actId="571"/>
          <ac:spMkLst>
            <pc:docMk/>
            <pc:sldMk cId="942250970" sldId="271"/>
            <ac:spMk id="18" creationId="{DAAF7374-0B56-19A7-80DF-B4798747194A}"/>
          </ac:spMkLst>
        </pc:spChg>
        <pc:spChg chg="mod">
          <ac:chgData name="Fernald, Sarah H (DEC)" userId="1b5fd158-ecd2-43fe-827e-e3bf6695343e" providerId="ADAL" clId="{A1651DD1-D5BC-41A3-9E19-5DAF7A222A79}" dt="2024-10-01T19:14:11.741" v="1123" actId="571"/>
          <ac:spMkLst>
            <pc:docMk/>
            <pc:sldMk cId="942250970" sldId="271"/>
            <ac:spMk id="21" creationId="{190704B5-DBD0-D56C-858D-6B6E46D4CC9C}"/>
          </ac:spMkLst>
        </pc:spChg>
        <pc:spChg chg="add mod">
          <ac:chgData name="Fernald, Sarah H (DEC)" userId="1b5fd158-ecd2-43fe-827e-e3bf6695343e" providerId="ADAL" clId="{A1651DD1-D5BC-41A3-9E19-5DAF7A222A79}" dt="2024-10-01T19:14:11.741" v="1123" actId="571"/>
          <ac:spMkLst>
            <pc:docMk/>
            <pc:sldMk cId="942250970" sldId="271"/>
            <ac:spMk id="23" creationId="{3D231810-82E4-413A-C886-D41985F26AED}"/>
          </ac:spMkLst>
        </pc:spChg>
        <pc:grpChg chg="mod">
          <ac:chgData name="Fernald, Sarah H (DEC)" userId="1b5fd158-ecd2-43fe-827e-e3bf6695343e" providerId="ADAL" clId="{A1651DD1-D5BC-41A3-9E19-5DAF7A222A79}" dt="2024-10-01T19:13:55.566" v="1121" actId="164"/>
          <ac:grpSpMkLst>
            <pc:docMk/>
            <pc:sldMk cId="942250970" sldId="271"/>
            <ac:grpSpMk id="5" creationId="{00000000-0000-0000-0000-000000000000}"/>
          </ac:grpSpMkLst>
        </pc:grpChg>
        <pc:grpChg chg="add mod">
          <ac:chgData name="Fernald, Sarah H (DEC)" userId="1b5fd158-ecd2-43fe-827e-e3bf6695343e" providerId="ADAL" clId="{A1651DD1-D5BC-41A3-9E19-5DAF7A222A79}" dt="2024-10-01T19:13:38.042" v="1119" actId="571"/>
          <ac:grpSpMkLst>
            <pc:docMk/>
            <pc:sldMk cId="942250970" sldId="271"/>
            <ac:grpSpMk id="15" creationId="{FA7DBC8B-2FFE-0D40-B955-3054923B700C}"/>
          </ac:grpSpMkLst>
        </pc:grpChg>
        <pc:grpChg chg="add mod">
          <ac:chgData name="Fernald, Sarah H (DEC)" userId="1b5fd158-ecd2-43fe-827e-e3bf6695343e" providerId="ADAL" clId="{A1651DD1-D5BC-41A3-9E19-5DAF7A222A79}" dt="2024-10-01T19:13:55.566" v="1121" actId="164"/>
          <ac:grpSpMkLst>
            <pc:docMk/>
            <pc:sldMk cId="942250970" sldId="271"/>
            <ac:grpSpMk id="19" creationId="{9F1661EA-BB66-4339-ED59-A589323233B5}"/>
          </ac:grpSpMkLst>
        </pc:grpChg>
        <pc:grpChg chg="add mod">
          <ac:chgData name="Fernald, Sarah H (DEC)" userId="1b5fd158-ecd2-43fe-827e-e3bf6695343e" providerId="ADAL" clId="{A1651DD1-D5BC-41A3-9E19-5DAF7A222A79}" dt="2024-10-01T19:14:11.741" v="1123" actId="571"/>
          <ac:grpSpMkLst>
            <pc:docMk/>
            <pc:sldMk cId="942250970" sldId="271"/>
            <ac:grpSpMk id="20" creationId="{B1F74515-8DAF-B5E0-D808-65A5CAB043FC}"/>
          </ac:grpSpMkLst>
        </pc:grpChg>
        <pc:picChg chg="mod">
          <ac:chgData name="Fernald, Sarah H (DEC)" userId="1b5fd158-ecd2-43fe-827e-e3bf6695343e" providerId="ADAL" clId="{A1651DD1-D5BC-41A3-9E19-5DAF7A222A79}" dt="2024-10-01T19:13:55.566" v="1121" actId="164"/>
          <ac:picMkLst>
            <pc:docMk/>
            <pc:sldMk cId="942250970" sldId="271"/>
            <ac:picMk id="7" creationId="{00000000-0000-0000-0000-000000000000}"/>
          </ac:picMkLst>
        </pc:picChg>
        <pc:picChg chg="mod">
          <ac:chgData name="Fernald, Sarah H (DEC)" userId="1b5fd158-ecd2-43fe-827e-e3bf6695343e" providerId="ADAL" clId="{A1651DD1-D5BC-41A3-9E19-5DAF7A222A79}" dt="2024-10-01T17:29:06.923" v="746" actId="14100"/>
          <ac:picMkLst>
            <pc:docMk/>
            <pc:sldMk cId="942250970" sldId="271"/>
            <ac:picMk id="9" creationId="{00000000-0000-0000-0000-000000000000}"/>
          </ac:picMkLst>
        </pc:picChg>
        <pc:picChg chg="mod">
          <ac:chgData name="Fernald, Sarah H (DEC)" userId="1b5fd158-ecd2-43fe-827e-e3bf6695343e" providerId="ADAL" clId="{A1651DD1-D5BC-41A3-9E19-5DAF7A222A79}" dt="2024-10-01T19:13:38.042" v="1119" actId="571"/>
          <ac:picMkLst>
            <pc:docMk/>
            <pc:sldMk cId="942250970" sldId="271"/>
            <ac:picMk id="17" creationId="{F33809F7-F908-D854-CDAB-5FB833E16C14}"/>
          </ac:picMkLst>
        </pc:picChg>
        <pc:picChg chg="mod">
          <ac:chgData name="Fernald, Sarah H (DEC)" userId="1b5fd158-ecd2-43fe-827e-e3bf6695343e" providerId="ADAL" clId="{A1651DD1-D5BC-41A3-9E19-5DAF7A222A79}" dt="2024-10-01T19:14:11.741" v="1123" actId="571"/>
          <ac:picMkLst>
            <pc:docMk/>
            <pc:sldMk cId="942250970" sldId="271"/>
            <ac:picMk id="22" creationId="{97C93674-5D2D-084C-E144-DFFAC518A7DE}"/>
          </ac:picMkLst>
        </pc:picChg>
      </pc:sldChg>
      <pc:sldChg chg="del">
        <pc:chgData name="Fernald, Sarah H (DEC)" userId="1b5fd158-ecd2-43fe-827e-e3bf6695343e" providerId="ADAL" clId="{A1651DD1-D5BC-41A3-9E19-5DAF7A222A79}" dt="2024-10-01T17:24:18.755" v="730" actId="2696"/>
        <pc:sldMkLst>
          <pc:docMk/>
          <pc:sldMk cId="1923802194" sldId="271"/>
        </pc:sldMkLst>
      </pc:sldChg>
      <pc:sldChg chg="del">
        <pc:chgData name="Fernald, Sarah H (DEC)" userId="1b5fd158-ecd2-43fe-827e-e3bf6695343e" providerId="ADAL" clId="{A1651DD1-D5BC-41A3-9E19-5DAF7A222A79}" dt="2024-10-01T17:24:03.813" v="729" actId="2696"/>
        <pc:sldMkLst>
          <pc:docMk/>
          <pc:sldMk cId="2177903015" sldId="273"/>
        </pc:sldMkLst>
      </pc:sldChg>
      <pc:sldChg chg="del">
        <pc:chgData name="Fernald, Sarah H (DEC)" userId="1b5fd158-ecd2-43fe-827e-e3bf6695343e" providerId="ADAL" clId="{A1651DD1-D5BC-41A3-9E19-5DAF7A222A79}" dt="2024-10-01T18:46:22.802" v="999" actId="2696"/>
        <pc:sldMkLst>
          <pc:docMk/>
          <pc:sldMk cId="1587740669" sldId="280"/>
        </pc:sldMkLst>
      </pc:sldChg>
      <pc:sldChg chg="del">
        <pc:chgData name="Fernald, Sarah H (DEC)" userId="1b5fd158-ecd2-43fe-827e-e3bf6695343e" providerId="ADAL" clId="{A1651DD1-D5BC-41A3-9E19-5DAF7A222A79}" dt="2024-10-01T17:23:51.522" v="727" actId="2696"/>
        <pc:sldMkLst>
          <pc:docMk/>
          <pc:sldMk cId="1055063158" sldId="281"/>
        </pc:sldMkLst>
      </pc:sldChg>
      <pc:sldChg chg="del">
        <pc:chgData name="Fernald, Sarah H (DEC)" userId="1b5fd158-ecd2-43fe-827e-e3bf6695343e" providerId="ADAL" clId="{A1651DD1-D5BC-41A3-9E19-5DAF7A222A79}" dt="2024-10-01T17:23:55.508" v="728" actId="2696"/>
        <pc:sldMkLst>
          <pc:docMk/>
          <pc:sldMk cId="4234454458" sldId="282"/>
        </pc:sldMkLst>
      </pc:sldChg>
      <pc:sldChg chg="del">
        <pc:chgData name="Fernald, Sarah H (DEC)" userId="1b5fd158-ecd2-43fe-827e-e3bf6695343e" providerId="ADAL" clId="{A1651DD1-D5BC-41A3-9E19-5DAF7A222A79}" dt="2024-10-01T17:24:03.813" v="729" actId="2696"/>
        <pc:sldMkLst>
          <pc:docMk/>
          <pc:sldMk cId="2141829736" sldId="283"/>
        </pc:sldMkLst>
      </pc:sldChg>
      <pc:sldChg chg="del">
        <pc:chgData name="Fernald, Sarah H (DEC)" userId="1b5fd158-ecd2-43fe-827e-e3bf6695343e" providerId="ADAL" clId="{A1651DD1-D5BC-41A3-9E19-5DAF7A222A79}" dt="2024-10-01T17:24:03.813" v="729" actId="2696"/>
        <pc:sldMkLst>
          <pc:docMk/>
          <pc:sldMk cId="3621691947" sldId="284"/>
        </pc:sldMkLst>
      </pc:sldChg>
      <pc:sldChg chg="del">
        <pc:chgData name="Fernald, Sarah H (DEC)" userId="1b5fd158-ecd2-43fe-827e-e3bf6695343e" providerId="ADAL" clId="{A1651DD1-D5BC-41A3-9E19-5DAF7A222A79}" dt="2024-10-01T18:46:22.802" v="999" actId="2696"/>
        <pc:sldMkLst>
          <pc:docMk/>
          <pc:sldMk cId="2478560582" sldId="286"/>
        </pc:sldMkLst>
      </pc:sldChg>
      <pc:sldChg chg="modSp del mod ord modNotesTx">
        <pc:chgData name="Fernald, Sarah H (DEC)" userId="1b5fd158-ecd2-43fe-827e-e3bf6695343e" providerId="ADAL" clId="{A1651DD1-D5BC-41A3-9E19-5DAF7A222A79}" dt="2024-09-27T17:10:09.877" v="41" actId="2696"/>
        <pc:sldMkLst>
          <pc:docMk/>
          <pc:sldMk cId="1438856213" sldId="290"/>
        </pc:sldMkLst>
        <pc:picChg chg="mod">
          <ac:chgData name="Fernald, Sarah H (DEC)" userId="1b5fd158-ecd2-43fe-827e-e3bf6695343e" providerId="ADAL" clId="{A1651DD1-D5BC-41A3-9E19-5DAF7A222A79}" dt="2024-09-27T17:08:38.708" v="40" actId="1076"/>
          <ac:picMkLst>
            <pc:docMk/>
            <pc:sldMk cId="1438856213" sldId="290"/>
            <ac:picMk id="6" creationId="{8E01A42D-86BF-49E6-8ABC-2AE6FBFE81A6}"/>
          </ac:picMkLst>
        </pc:picChg>
      </pc:sldChg>
      <pc:sldChg chg="del">
        <pc:chgData name="Fernald, Sarah H (DEC)" userId="1b5fd158-ecd2-43fe-827e-e3bf6695343e" providerId="ADAL" clId="{A1651DD1-D5BC-41A3-9E19-5DAF7A222A79}" dt="2024-10-01T17:22:22.955" v="722" actId="2696"/>
        <pc:sldMkLst>
          <pc:docMk/>
          <pc:sldMk cId="1857287978" sldId="290"/>
        </pc:sldMkLst>
      </pc:sldChg>
      <pc:sldChg chg="del">
        <pc:chgData name="Fernald, Sarah H (DEC)" userId="1b5fd158-ecd2-43fe-827e-e3bf6695343e" providerId="ADAL" clId="{A1651DD1-D5BC-41A3-9E19-5DAF7A222A79}" dt="2024-09-27T17:07:07.559" v="34" actId="2696"/>
        <pc:sldMkLst>
          <pc:docMk/>
          <pc:sldMk cId="3509729721" sldId="290"/>
        </pc:sldMkLst>
      </pc:sldChg>
      <pc:sldChg chg="del">
        <pc:chgData name="Fernald, Sarah H (DEC)" userId="1b5fd158-ecd2-43fe-827e-e3bf6695343e" providerId="ADAL" clId="{A1651DD1-D5BC-41A3-9E19-5DAF7A222A79}" dt="2024-10-01T18:46:22.802" v="999" actId="2696"/>
        <pc:sldMkLst>
          <pc:docMk/>
          <pc:sldMk cId="155620684" sldId="292"/>
        </pc:sldMkLst>
      </pc:sldChg>
      <pc:sldChg chg="del">
        <pc:chgData name="Fernald, Sarah H (DEC)" userId="1b5fd158-ecd2-43fe-827e-e3bf6695343e" providerId="ADAL" clId="{A1651DD1-D5BC-41A3-9E19-5DAF7A222A79}" dt="2024-10-01T17:24:03.813" v="729" actId="2696"/>
        <pc:sldMkLst>
          <pc:docMk/>
          <pc:sldMk cId="149049769" sldId="293"/>
        </pc:sldMkLst>
      </pc:sldChg>
      <pc:sldChg chg="del">
        <pc:chgData name="Fernald, Sarah H (DEC)" userId="1b5fd158-ecd2-43fe-827e-e3bf6695343e" providerId="ADAL" clId="{A1651DD1-D5BC-41A3-9E19-5DAF7A222A79}" dt="2024-10-01T17:23:43.708" v="726" actId="2696"/>
        <pc:sldMkLst>
          <pc:docMk/>
          <pc:sldMk cId="646720313" sldId="295"/>
        </pc:sldMkLst>
      </pc:sldChg>
      <pc:sldChg chg="del">
        <pc:chgData name="Fernald, Sarah H (DEC)" userId="1b5fd158-ecd2-43fe-827e-e3bf6695343e" providerId="ADAL" clId="{A1651DD1-D5BC-41A3-9E19-5DAF7A222A79}" dt="2024-09-27T17:08:23.184" v="39" actId="2696"/>
        <pc:sldMkLst>
          <pc:docMk/>
          <pc:sldMk cId="638606571" sldId="296"/>
        </pc:sldMkLst>
      </pc:sldChg>
      <pc:sldChg chg="addSp delSp modSp del mod">
        <pc:chgData name="Fernald, Sarah H (DEC)" userId="1b5fd158-ecd2-43fe-827e-e3bf6695343e" providerId="ADAL" clId="{A1651DD1-D5BC-41A3-9E19-5DAF7A222A79}" dt="2024-10-01T19:12:38.406" v="1116" actId="2696"/>
        <pc:sldMkLst>
          <pc:docMk/>
          <pc:sldMk cId="960361309" sldId="297"/>
        </pc:sldMkLst>
        <pc:picChg chg="add mod">
          <ac:chgData name="Fernald, Sarah H (DEC)" userId="1b5fd158-ecd2-43fe-827e-e3bf6695343e" providerId="ADAL" clId="{A1651DD1-D5BC-41A3-9E19-5DAF7A222A79}" dt="2024-09-27T19:22:20.348" v="74" actId="1076"/>
          <ac:picMkLst>
            <pc:docMk/>
            <pc:sldMk cId="960361309" sldId="297"/>
            <ac:picMk id="3" creationId="{2BBADE74-F668-485F-96AA-1B837DB4CDB8}"/>
          </ac:picMkLst>
        </pc:picChg>
        <pc:picChg chg="del mod">
          <ac:chgData name="Fernald, Sarah H (DEC)" userId="1b5fd158-ecd2-43fe-827e-e3bf6695343e" providerId="ADAL" clId="{A1651DD1-D5BC-41A3-9E19-5DAF7A222A79}" dt="2024-09-27T19:21:12.052" v="68" actId="478"/>
          <ac:picMkLst>
            <pc:docMk/>
            <pc:sldMk cId="960361309" sldId="297"/>
            <ac:picMk id="4" creationId="{6602D3BB-CF5D-4A88-B065-6C45CA48E725}"/>
          </ac:picMkLst>
        </pc:picChg>
      </pc:sldChg>
      <pc:sldChg chg="add">
        <pc:chgData name="Fernald, Sarah H (DEC)" userId="1b5fd158-ecd2-43fe-827e-e3bf6695343e" providerId="ADAL" clId="{A1651DD1-D5BC-41A3-9E19-5DAF7A222A79}" dt="2024-10-01T19:12:48.949" v="1117"/>
        <pc:sldMkLst>
          <pc:docMk/>
          <pc:sldMk cId="3473488034" sldId="297"/>
        </pc:sldMkLst>
      </pc:sldChg>
      <pc:sldChg chg="add">
        <pc:chgData name="Fernald, Sarah H (DEC)" userId="1b5fd158-ecd2-43fe-827e-e3bf6695343e" providerId="ADAL" clId="{A1651DD1-D5BC-41A3-9E19-5DAF7A222A79}" dt="2024-10-01T19:12:48.949" v="1117"/>
        <pc:sldMkLst>
          <pc:docMk/>
          <pc:sldMk cId="974584143" sldId="298"/>
        </pc:sldMkLst>
      </pc:sldChg>
      <pc:sldChg chg="addSp delSp modSp del mod">
        <pc:chgData name="Fernald, Sarah H (DEC)" userId="1b5fd158-ecd2-43fe-827e-e3bf6695343e" providerId="ADAL" clId="{A1651DD1-D5BC-41A3-9E19-5DAF7A222A79}" dt="2024-10-01T19:12:38.406" v="1116" actId="2696"/>
        <pc:sldMkLst>
          <pc:docMk/>
          <pc:sldMk cId="2073595238" sldId="298"/>
        </pc:sldMkLst>
        <pc:spChg chg="add mod">
          <ac:chgData name="Fernald, Sarah H (DEC)" userId="1b5fd158-ecd2-43fe-827e-e3bf6695343e" providerId="ADAL" clId="{A1651DD1-D5BC-41A3-9E19-5DAF7A222A79}" dt="2024-09-27T19:36:19.755" v="369" actId="2"/>
          <ac:spMkLst>
            <pc:docMk/>
            <pc:sldMk cId="2073595238" sldId="298"/>
            <ac:spMk id="5" creationId="{12FA9255-779D-F183-F5C8-B203DFB7BF0A}"/>
          </ac:spMkLst>
        </pc:spChg>
        <pc:spChg chg="add mod ord">
          <ac:chgData name="Fernald, Sarah H (DEC)" userId="1b5fd158-ecd2-43fe-827e-e3bf6695343e" providerId="ADAL" clId="{A1651DD1-D5BC-41A3-9E19-5DAF7A222A79}" dt="2024-09-27T19:32:43.668" v="290" actId="167"/>
          <ac:spMkLst>
            <pc:docMk/>
            <pc:sldMk cId="2073595238" sldId="298"/>
            <ac:spMk id="6" creationId="{D391A0B6-A52C-4CD3-A4AD-E55970BB1EEE}"/>
          </ac:spMkLst>
        </pc:spChg>
        <pc:spChg chg="add mod">
          <ac:chgData name="Fernald, Sarah H (DEC)" userId="1b5fd158-ecd2-43fe-827e-e3bf6695343e" providerId="ADAL" clId="{A1651DD1-D5BC-41A3-9E19-5DAF7A222A79}" dt="2024-09-27T19:35:16.680" v="342" actId="1076"/>
          <ac:spMkLst>
            <pc:docMk/>
            <pc:sldMk cId="2073595238" sldId="298"/>
            <ac:spMk id="7" creationId="{FE18C89E-D840-3267-40FA-F26DF5670B99}"/>
          </ac:spMkLst>
        </pc:spChg>
        <pc:spChg chg="add mod">
          <ac:chgData name="Fernald, Sarah H (DEC)" userId="1b5fd158-ecd2-43fe-827e-e3bf6695343e" providerId="ADAL" clId="{A1651DD1-D5BC-41A3-9E19-5DAF7A222A79}" dt="2024-09-27T19:35:19.430" v="343" actId="1076"/>
          <ac:spMkLst>
            <pc:docMk/>
            <pc:sldMk cId="2073595238" sldId="298"/>
            <ac:spMk id="8" creationId="{48C61F95-6E1A-9B2E-AC8D-0C4C9BED09C4}"/>
          </ac:spMkLst>
        </pc:spChg>
        <pc:spChg chg="add mod">
          <ac:chgData name="Fernald, Sarah H (DEC)" userId="1b5fd158-ecd2-43fe-827e-e3bf6695343e" providerId="ADAL" clId="{A1651DD1-D5BC-41A3-9E19-5DAF7A222A79}" dt="2024-09-27T19:35:13.803" v="341" actId="1076"/>
          <ac:spMkLst>
            <pc:docMk/>
            <pc:sldMk cId="2073595238" sldId="298"/>
            <ac:spMk id="9" creationId="{A552573F-E861-0B9F-7D5F-B1F91E03E08A}"/>
          </ac:spMkLst>
        </pc:spChg>
        <pc:spChg chg="add mod">
          <ac:chgData name="Fernald, Sarah H (DEC)" userId="1b5fd158-ecd2-43fe-827e-e3bf6695343e" providerId="ADAL" clId="{A1651DD1-D5BC-41A3-9E19-5DAF7A222A79}" dt="2024-09-27T19:35:40.338" v="368" actId="20577"/>
          <ac:spMkLst>
            <pc:docMk/>
            <pc:sldMk cId="2073595238" sldId="298"/>
            <ac:spMk id="10" creationId="{0042D8ED-3FAC-3473-DCBB-3F89C71D2AD3}"/>
          </ac:spMkLst>
        </pc:spChg>
        <pc:picChg chg="del">
          <ac:chgData name="Fernald, Sarah H (DEC)" userId="1b5fd158-ecd2-43fe-827e-e3bf6695343e" providerId="ADAL" clId="{A1651DD1-D5BC-41A3-9E19-5DAF7A222A79}" dt="2024-09-27T19:29:57.371" v="206" actId="478"/>
          <ac:picMkLst>
            <pc:docMk/>
            <pc:sldMk cId="2073595238" sldId="298"/>
            <ac:picMk id="2" creationId="{3779E3A2-4425-4B25-8C2A-C8DC811DA744}"/>
          </ac:picMkLst>
        </pc:picChg>
        <pc:picChg chg="add mod modCrop">
          <ac:chgData name="Fernald, Sarah H (DEC)" userId="1b5fd158-ecd2-43fe-827e-e3bf6695343e" providerId="ADAL" clId="{A1651DD1-D5BC-41A3-9E19-5DAF7A222A79}" dt="2024-09-27T19:32:24.278" v="286" actId="14100"/>
          <ac:picMkLst>
            <pc:docMk/>
            <pc:sldMk cId="2073595238" sldId="298"/>
            <ac:picMk id="4" creationId="{0B3996F1-9DDF-10CF-B12A-0E31FD2ABCB9}"/>
          </ac:picMkLst>
        </pc:picChg>
      </pc:sldChg>
      <pc:sldChg chg="del">
        <pc:chgData name="Fernald, Sarah H (DEC)" userId="1b5fd158-ecd2-43fe-827e-e3bf6695343e" providerId="ADAL" clId="{A1651DD1-D5BC-41A3-9E19-5DAF7A222A79}" dt="2024-09-27T19:37:22.029" v="370" actId="2696"/>
        <pc:sldMkLst>
          <pc:docMk/>
          <pc:sldMk cId="153380044" sldId="299"/>
        </pc:sldMkLst>
      </pc:sldChg>
      <pc:sldChg chg="del">
        <pc:chgData name="Fernald, Sarah H (DEC)" userId="1b5fd158-ecd2-43fe-827e-e3bf6695343e" providerId="ADAL" clId="{A1651DD1-D5BC-41A3-9E19-5DAF7A222A79}" dt="2024-09-27T19:28:54.111" v="205" actId="2696"/>
        <pc:sldMkLst>
          <pc:docMk/>
          <pc:sldMk cId="2786019623" sldId="300"/>
        </pc:sldMkLst>
      </pc:sldChg>
      <pc:sldChg chg="modSp mod">
        <pc:chgData name="Fernald, Sarah H (DEC)" userId="1b5fd158-ecd2-43fe-827e-e3bf6695343e" providerId="ADAL" clId="{A1651DD1-D5BC-41A3-9E19-5DAF7A222A79}" dt="2024-10-07T19:56:59.287" v="1768" actId="20577"/>
        <pc:sldMkLst>
          <pc:docMk/>
          <pc:sldMk cId="0" sldId="301"/>
        </pc:sldMkLst>
        <pc:spChg chg="mod">
          <ac:chgData name="Fernald, Sarah H (DEC)" userId="1b5fd158-ecd2-43fe-827e-e3bf6695343e" providerId="ADAL" clId="{A1651DD1-D5BC-41A3-9E19-5DAF7A222A79}" dt="2024-10-07T19:56:59.287" v="1768" actId="20577"/>
          <ac:spMkLst>
            <pc:docMk/>
            <pc:sldMk cId="0" sldId="301"/>
            <ac:spMk id="11" creationId="{9FD4190F-89A6-44D1-9257-BA242DDE4880}"/>
          </ac:spMkLst>
        </pc:spChg>
        <pc:spChg chg="mod">
          <ac:chgData name="Fernald, Sarah H (DEC)" userId="1b5fd158-ecd2-43fe-827e-e3bf6695343e" providerId="ADAL" clId="{A1651DD1-D5BC-41A3-9E19-5DAF7A222A79}" dt="2024-10-01T19:19:42.136" v="1159" actId="20577"/>
          <ac:spMkLst>
            <pc:docMk/>
            <pc:sldMk cId="0" sldId="301"/>
            <ac:spMk id="9219" creationId="{00000000-0000-0000-0000-000000000000}"/>
          </ac:spMkLst>
        </pc:spChg>
      </pc:sldChg>
      <pc:sldChg chg="del">
        <pc:chgData name="Fernald, Sarah H (DEC)" userId="1b5fd158-ecd2-43fe-827e-e3bf6695343e" providerId="ADAL" clId="{A1651DD1-D5BC-41A3-9E19-5DAF7A222A79}" dt="2024-09-27T17:11:09.534" v="43" actId="2696"/>
        <pc:sldMkLst>
          <pc:docMk/>
          <pc:sldMk cId="881202008" sldId="302"/>
        </pc:sldMkLst>
      </pc:sldChg>
      <pc:sldChg chg="del">
        <pc:chgData name="Fernald, Sarah H (DEC)" userId="1b5fd158-ecd2-43fe-827e-e3bf6695343e" providerId="ADAL" clId="{A1651DD1-D5BC-41A3-9E19-5DAF7A222A79}" dt="2024-09-27T17:04:28.152" v="33" actId="2696"/>
        <pc:sldMkLst>
          <pc:docMk/>
          <pc:sldMk cId="3861730625" sldId="303"/>
        </pc:sldMkLst>
      </pc:sldChg>
      <pc:sldChg chg="del">
        <pc:chgData name="Fernald, Sarah H (DEC)" userId="1b5fd158-ecd2-43fe-827e-e3bf6695343e" providerId="ADAL" clId="{A1651DD1-D5BC-41A3-9E19-5DAF7A222A79}" dt="2024-10-01T17:24:48.980" v="731" actId="2696"/>
        <pc:sldMkLst>
          <pc:docMk/>
          <pc:sldMk cId="1988984554" sldId="304"/>
        </pc:sldMkLst>
      </pc:sldChg>
      <pc:sldChg chg="del">
        <pc:chgData name="Fernald, Sarah H (DEC)" userId="1b5fd158-ecd2-43fe-827e-e3bf6695343e" providerId="ADAL" clId="{A1651DD1-D5BC-41A3-9E19-5DAF7A222A79}" dt="2024-10-01T17:29:46.558" v="749" actId="2696"/>
        <pc:sldMkLst>
          <pc:docMk/>
          <pc:sldMk cId="107234309" sldId="305"/>
        </pc:sldMkLst>
      </pc:sldChg>
      <pc:sldChg chg="addSp delSp modSp mod">
        <pc:chgData name="Fernald, Sarah H (DEC)" userId="1b5fd158-ecd2-43fe-827e-e3bf6695343e" providerId="ADAL" clId="{A1651DD1-D5BC-41A3-9E19-5DAF7A222A79}" dt="2024-10-01T18:34:19.895" v="990" actId="164"/>
        <pc:sldMkLst>
          <pc:docMk/>
          <pc:sldMk cId="2635830184" sldId="306"/>
        </pc:sldMkLst>
        <pc:spChg chg="add mod">
          <ac:chgData name="Fernald, Sarah H (DEC)" userId="1b5fd158-ecd2-43fe-827e-e3bf6695343e" providerId="ADAL" clId="{A1651DD1-D5BC-41A3-9E19-5DAF7A222A79}" dt="2024-10-01T18:06:58.122" v="783" actId="1076"/>
          <ac:spMkLst>
            <pc:docMk/>
            <pc:sldMk cId="2635830184" sldId="306"/>
            <ac:spMk id="3" creationId="{F73597EF-9930-8BDB-4B86-70EC35BE0C80}"/>
          </ac:spMkLst>
        </pc:spChg>
        <pc:spChg chg="del">
          <ac:chgData name="Fernald, Sarah H (DEC)" userId="1b5fd158-ecd2-43fe-827e-e3bf6695343e" providerId="ADAL" clId="{A1651DD1-D5BC-41A3-9E19-5DAF7A222A79}" dt="2024-10-01T18:03:03.781" v="750" actId="478"/>
          <ac:spMkLst>
            <pc:docMk/>
            <pc:sldMk cId="2635830184" sldId="306"/>
            <ac:spMk id="4" creationId="{5532B629-1D8B-9022-4A5B-A96DB99DC957}"/>
          </ac:spMkLst>
        </pc:spChg>
        <pc:spChg chg="add mod">
          <ac:chgData name="Fernald, Sarah H (DEC)" userId="1b5fd158-ecd2-43fe-827e-e3bf6695343e" providerId="ADAL" clId="{A1651DD1-D5BC-41A3-9E19-5DAF7A222A79}" dt="2024-10-01T18:34:19.895" v="990" actId="164"/>
          <ac:spMkLst>
            <pc:docMk/>
            <pc:sldMk cId="2635830184" sldId="306"/>
            <ac:spMk id="6" creationId="{27A1640C-5D1D-3A1F-8BF6-54C8B14980D6}"/>
          </ac:spMkLst>
        </pc:spChg>
        <pc:spChg chg="add mod">
          <ac:chgData name="Fernald, Sarah H (DEC)" userId="1b5fd158-ecd2-43fe-827e-e3bf6695343e" providerId="ADAL" clId="{A1651DD1-D5BC-41A3-9E19-5DAF7A222A79}" dt="2024-10-01T18:27:51.756" v="967"/>
          <ac:spMkLst>
            <pc:docMk/>
            <pc:sldMk cId="2635830184" sldId="306"/>
            <ac:spMk id="7" creationId="{AD34E212-8602-CFA8-1F05-0354209151B1}"/>
          </ac:spMkLst>
        </pc:spChg>
        <pc:spChg chg="add mod">
          <ac:chgData name="Fernald, Sarah H (DEC)" userId="1b5fd158-ecd2-43fe-827e-e3bf6695343e" providerId="ADAL" clId="{A1651DD1-D5BC-41A3-9E19-5DAF7A222A79}" dt="2024-10-01T18:28:52.001" v="970"/>
          <ac:spMkLst>
            <pc:docMk/>
            <pc:sldMk cId="2635830184" sldId="306"/>
            <ac:spMk id="9" creationId="{11E4C3A4-4540-44B2-7CF5-5A0475B44763}"/>
          </ac:spMkLst>
        </pc:spChg>
        <pc:spChg chg="add del mod">
          <ac:chgData name="Fernald, Sarah H (DEC)" userId="1b5fd158-ecd2-43fe-827e-e3bf6695343e" providerId="ADAL" clId="{A1651DD1-D5BC-41A3-9E19-5DAF7A222A79}" dt="2024-10-01T18:29:17.408" v="973" actId="478"/>
          <ac:spMkLst>
            <pc:docMk/>
            <pc:sldMk cId="2635830184" sldId="306"/>
            <ac:spMk id="11" creationId="{74CBEB80-E4F8-F180-CE83-4F73CDD6357B}"/>
          </ac:spMkLst>
        </pc:spChg>
        <pc:spChg chg="add mod">
          <ac:chgData name="Fernald, Sarah H (DEC)" userId="1b5fd158-ecd2-43fe-827e-e3bf6695343e" providerId="ADAL" clId="{A1651DD1-D5BC-41A3-9E19-5DAF7A222A79}" dt="2024-10-01T18:34:19.895" v="990" actId="164"/>
          <ac:spMkLst>
            <pc:docMk/>
            <pc:sldMk cId="2635830184" sldId="306"/>
            <ac:spMk id="12" creationId="{4D29F94E-2D43-40A6-1A1D-3F53981A488E}"/>
          </ac:spMkLst>
        </pc:spChg>
        <pc:grpChg chg="add mod">
          <ac:chgData name="Fernald, Sarah H (DEC)" userId="1b5fd158-ecd2-43fe-827e-e3bf6695343e" providerId="ADAL" clId="{A1651DD1-D5BC-41A3-9E19-5DAF7A222A79}" dt="2024-10-01T18:34:19.895" v="990" actId="164"/>
          <ac:grpSpMkLst>
            <pc:docMk/>
            <pc:sldMk cId="2635830184" sldId="306"/>
            <ac:grpSpMk id="13" creationId="{2EA5A0C6-76B6-CF6E-0672-CDAF8BDCDA69}"/>
          </ac:grpSpMkLst>
        </pc:grpChg>
        <pc:picChg chg="add mod modCrop">
          <ac:chgData name="Fernald, Sarah H (DEC)" userId="1b5fd158-ecd2-43fe-827e-e3bf6695343e" providerId="ADAL" clId="{A1651DD1-D5BC-41A3-9E19-5DAF7A222A79}" dt="2024-10-01T18:08:09.458" v="789" actId="1076"/>
          <ac:picMkLst>
            <pc:docMk/>
            <pc:sldMk cId="2635830184" sldId="306"/>
            <ac:picMk id="2" creationId="{40F71B3D-F5E8-C74E-32B5-49E690C626A5}"/>
          </ac:picMkLst>
        </pc:picChg>
        <pc:picChg chg="add mod modCrop">
          <ac:chgData name="Fernald, Sarah H (DEC)" userId="1b5fd158-ecd2-43fe-827e-e3bf6695343e" providerId="ADAL" clId="{A1651DD1-D5BC-41A3-9E19-5DAF7A222A79}" dt="2024-10-01T18:08:40.593" v="797" actId="1076"/>
          <ac:picMkLst>
            <pc:docMk/>
            <pc:sldMk cId="2635830184" sldId="306"/>
            <ac:picMk id="5" creationId="{2161E233-8070-709C-2FE3-3F892A228A98}"/>
          </ac:picMkLst>
        </pc:picChg>
        <pc:picChg chg="add del">
          <ac:chgData name="Fernald, Sarah H (DEC)" userId="1b5fd158-ecd2-43fe-827e-e3bf6695343e" providerId="ADAL" clId="{A1651DD1-D5BC-41A3-9E19-5DAF7A222A79}" dt="2024-10-01T18:28:38.157" v="969" actId="478"/>
          <ac:picMkLst>
            <pc:docMk/>
            <pc:sldMk cId="2635830184" sldId="306"/>
            <ac:picMk id="8" creationId="{FC730304-7EA8-84FA-08AA-FED1D549751A}"/>
          </ac:picMkLst>
        </pc:picChg>
        <pc:picChg chg="add">
          <ac:chgData name="Fernald, Sarah H (DEC)" userId="1b5fd158-ecd2-43fe-827e-e3bf6695343e" providerId="ADAL" clId="{A1651DD1-D5BC-41A3-9E19-5DAF7A222A79}" dt="2024-10-01T18:28:56.277" v="971"/>
          <ac:picMkLst>
            <pc:docMk/>
            <pc:sldMk cId="2635830184" sldId="306"/>
            <ac:picMk id="10" creationId="{10BDAF61-006E-5221-F916-7E9D75F881E8}"/>
          </ac:picMkLst>
        </pc:picChg>
      </pc:sldChg>
      <pc:sldChg chg="addSp delSp modSp mod">
        <pc:chgData name="Fernald, Sarah H (DEC)" userId="1b5fd158-ecd2-43fe-827e-e3bf6695343e" providerId="ADAL" clId="{A1651DD1-D5BC-41A3-9E19-5DAF7A222A79}" dt="2024-10-02T16:55:31.492" v="1383" actId="732"/>
        <pc:sldMkLst>
          <pc:docMk/>
          <pc:sldMk cId="2141774634" sldId="307"/>
        </pc:sldMkLst>
        <pc:spChg chg="del mod">
          <ac:chgData name="Fernald, Sarah H (DEC)" userId="1b5fd158-ecd2-43fe-827e-e3bf6695343e" providerId="ADAL" clId="{A1651DD1-D5BC-41A3-9E19-5DAF7A222A79}" dt="2024-10-01T18:44:29.741" v="998" actId="478"/>
          <ac:spMkLst>
            <pc:docMk/>
            <pc:sldMk cId="2141774634" sldId="307"/>
            <ac:spMk id="4" creationId="{5532B629-1D8B-9022-4A5B-A96DB99DC957}"/>
          </ac:spMkLst>
        </pc:spChg>
        <pc:spChg chg="add mod">
          <ac:chgData name="Fernald, Sarah H (DEC)" userId="1b5fd158-ecd2-43fe-827e-e3bf6695343e" providerId="ADAL" clId="{A1651DD1-D5BC-41A3-9E19-5DAF7A222A79}" dt="2024-10-01T19:00:04.143" v="1088" actId="14100"/>
          <ac:spMkLst>
            <pc:docMk/>
            <pc:sldMk cId="2141774634" sldId="307"/>
            <ac:spMk id="5" creationId="{E5ED3B17-159B-BF5C-E876-33C94FCE7C1C}"/>
          </ac:spMkLst>
        </pc:spChg>
        <pc:spChg chg="add mod">
          <ac:chgData name="Fernald, Sarah H (DEC)" userId="1b5fd158-ecd2-43fe-827e-e3bf6695343e" providerId="ADAL" clId="{A1651DD1-D5BC-41A3-9E19-5DAF7A222A79}" dt="2024-10-01T19:03:52.749" v="1114" actId="34135"/>
          <ac:spMkLst>
            <pc:docMk/>
            <pc:sldMk cId="2141774634" sldId="307"/>
            <ac:spMk id="15" creationId="{0048D93D-7BAE-0E3B-3337-D584E3680223}"/>
          </ac:spMkLst>
        </pc:spChg>
        <pc:grpChg chg="add mod">
          <ac:chgData name="Fernald, Sarah H (DEC)" userId="1b5fd158-ecd2-43fe-827e-e3bf6695343e" providerId="ADAL" clId="{A1651DD1-D5BC-41A3-9E19-5DAF7A222A79}" dt="2024-10-01T19:01:19.228" v="1100" actId="34135"/>
          <ac:grpSpMkLst>
            <pc:docMk/>
            <pc:sldMk cId="2141774634" sldId="307"/>
            <ac:grpSpMk id="13" creationId="{F31519A8-1D35-8A81-E949-833FB80F0AB5}"/>
          </ac:grpSpMkLst>
        </pc:grpChg>
        <pc:picChg chg="add mod modCrop">
          <ac:chgData name="Fernald, Sarah H (DEC)" userId="1b5fd158-ecd2-43fe-827e-e3bf6695343e" providerId="ADAL" clId="{A1651DD1-D5BC-41A3-9E19-5DAF7A222A79}" dt="2024-10-01T19:01:31.719" v="1103" actId="34135"/>
          <ac:picMkLst>
            <pc:docMk/>
            <pc:sldMk cId="2141774634" sldId="307"/>
            <ac:picMk id="3" creationId="{34E10723-A88B-DC8F-8761-22DF4866F85A}"/>
          </ac:picMkLst>
        </pc:picChg>
        <pc:picChg chg="add mod modCrop">
          <ac:chgData name="Fernald, Sarah H (DEC)" userId="1b5fd158-ecd2-43fe-827e-e3bf6695343e" providerId="ADAL" clId="{A1651DD1-D5BC-41A3-9E19-5DAF7A222A79}" dt="2024-10-02T16:55:31.492" v="1383" actId="732"/>
          <ac:picMkLst>
            <pc:docMk/>
            <pc:sldMk cId="2141774634" sldId="307"/>
            <ac:picMk id="4" creationId="{901D70B1-438E-3B5D-A270-9B0B8CFB0388}"/>
          </ac:picMkLst>
        </pc:picChg>
        <pc:picChg chg="add mod">
          <ac:chgData name="Fernald, Sarah H (DEC)" userId="1b5fd158-ecd2-43fe-827e-e3bf6695343e" providerId="ADAL" clId="{A1651DD1-D5BC-41A3-9E19-5DAF7A222A79}" dt="2024-10-01T19:01:15.147" v="1099" actId="34135"/>
          <ac:picMkLst>
            <pc:docMk/>
            <pc:sldMk cId="2141774634" sldId="307"/>
            <ac:picMk id="6" creationId="{CF978F0F-9EEC-24D8-5849-1D7497673475}"/>
          </ac:picMkLst>
        </pc:picChg>
        <pc:picChg chg="add del mod modCrop">
          <ac:chgData name="Fernald, Sarah H (DEC)" userId="1b5fd158-ecd2-43fe-827e-e3bf6695343e" providerId="ADAL" clId="{A1651DD1-D5BC-41A3-9E19-5DAF7A222A79}" dt="2024-10-02T16:54:51.078" v="1380" actId="478"/>
          <ac:picMkLst>
            <pc:docMk/>
            <pc:sldMk cId="2141774634" sldId="307"/>
            <ac:picMk id="8" creationId="{AE0E9638-A198-BC32-6294-E1EA5A6326B3}"/>
          </ac:picMkLst>
        </pc:picChg>
        <pc:picChg chg="add mod modCrop">
          <ac:chgData name="Fernald, Sarah H (DEC)" userId="1b5fd158-ecd2-43fe-827e-e3bf6695343e" providerId="ADAL" clId="{A1651DD1-D5BC-41A3-9E19-5DAF7A222A79}" dt="2024-10-01T19:01:23.718" v="1101" actId="34135"/>
          <ac:picMkLst>
            <pc:docMk/>
            <pc:sldMk cId="2141774634" sldId="307"/>
            <ac:picMk id="9" creationId="{A14B1A4B-65E9-659D-59E9-B7A002A8C975}"/>
          </ac:picMkLst>
        </pc:picChg>
        <pc:picChg chg="add mod modCrop">
          <ac:chgData name="Fernald, Sarah H (DEC)" userId="1b5fd158-ecd2-43fe-827e-e3bf6695343e" providerId="ADAL" clId="{A1651DD1-D5BC-41A3-9E19-5DAF7A222A79}" dt="2024-10-01T19:01:27.558" v="1102" actId="34135"/>
          <ac:picMkLst>
            <pc:docMk/>
            <pc:sldMk cId="2141774634" sldId="307"/>
            <ac:picMk id="10" creationId="{945E6C6F-CABD-5CA8-980F-FA82F83FE943}"/>
          </ac:picMkLst>
        </pc:picChg>
        <pc:picChg chg="add mod modCrop">
          <ac:chgData name="Fernald, Sarah H (DEC)" userId="1b5fd158-ecd2-43fe-827e-e3bf6695343e" providerId="ADAL" clId="{A1651DD1-D5BC-41A3-9E19-5DAF7A222A79}" dt="2024-10-01T19:01:19.228" v="1100" actId="34135"/>
          <ac:picMkLst>
            <pc:docMk/>
            <pc:sldMk cId="2141774634" sldId="307"/>
            <ac:picMk id="11" creationId="{883F228A-3FFC-3AA9-6964-FA3403BA0207}"/>
          </ac:picMkLst>
        </pc:picChg>
        <pc:picChg chg="add mod modCrop">
          <ac:chgData name="Fernald, Sarah H (DEC)" userId="1b5fd158-ecd2-43fe-827e-e3bf6695343e" providerId="ADAL" clId="{A1651DD1-D5BC-41A3-9E19-5DAF7A222A79}" dt="2024-10-01T19:01:19.228" v="1100" actId="34135"/>
          <ac:picMkLst>
            <pc:docMk/>
            <pc:sldMk cId="2141774634" sldId="307"/>
            <ac:picMk id="12" creationId="{A9CE258B-E91D-160A-856E-F880B8C17411}"/>
          </ac:picMkLst>
        </pc:picChg>
        <pc:picChg chg="add mod modCrop">
          <ac:chgData name="Fernald, Sarah H (DEC)" userId="1b5fd158-ecd2-43fe-827e-e3bf6695343e" providerId="ADAL" clId="{A1651DD1-D5BC-41A3-9E19-5DAF7A222A79}" dt="2024-10-01T19:02:24.024" v="1110" actId="34135"/>
          <ac:picMkLst>
            <pc:docMk/>
            <pc:sldMk cId="2141774634" sldId="307"/>
            <ac:picMk id="14" creationId="{609E50B3-E671-66A7-9C2D-017FFFEAD66B}"/>
          </ac:picMkLst>
        </pc:picChg>
      </pc:sldChg>
      <pc:sldChg chg="modSp del mod">
        <pc:chgData name="Fernald, Sarah H (DEC)" userId="1b5fd158-ecd2-43fe-827e-e3bf6695343e" providerId="ADAL" clId="{A1651DD1-D5BC-41A3-9E19-5DAF7A222A79}" dt="2024-10-01T19:06:32.015" v="1115" actId="2696"/>
        <pc:sldMkLst>
          <pc:docMk/>
          <pc:sldMk cId="4179088875" sldId="308"/>
        </pc:sldMkLst>
        <pc:spChg chg="mod">
          <ac:chgData name="Fernald, Sarah H (DEC)" userId="1b5fd158-ecd2-43fe-827e-e3bf6695343e" providerId="ADAL" clId="{A1651DD1-D5BC-41A3-9E19-5DAF7A222A79}" dt="2024-09-27T17:28:06.030" v="65" actId="20577"/>
          <ac:spMkLst>
            <pc:docMk/>
            <pc:sldMk cId="4179088875" sldId="308"/>
            <ac:spMk id="4" creationId="{5532B629-1D8B-9022-4A5B-A96DB99DC957}"/>
          </ac:spMkLst>
        </pc:spChg>
      </pc:sldChg>
      <pc:sldChg chg="del">
        <pc:chgData name="Fernald, Sarah H (DEC)" userId="1b5fd158-ecd2-43fe-827e-e3bf6695343e" providerId="ADAL" clId="{A1651DD1-D5BC-41A3-9E19-5DAF7A222A79}" dt="2024-10-01T19:17:26.950" v="1150" actId="2696"/>
        <pc:sldMkLst>
          <pc:docMk/>
          <pc:sldMk cId="3943607092" sldId="309"/>
        </pc:sldMkLst>
      </pc:sldChg>
      <pc:sldChg chg="del">
        <pc:chgData name="Fernald, Sarah H (DEC)" userId="1b5fd158-ecd2-43fe-827e-e3bf6695343e" providerId="ADAL" clId="{A1651DD1-D5BC-41A3-9E19-5DAF7A222A79}" dt="2024-10-01T19:17:30.114" v="1151" actId="2696"/>
        <pc:sldMkLst>
          <pc:docMk/>
          <pc:sldMk cId="805969262" sldId="310"/>
        </pc:sldMkLst>
      </pc:sldChg>
      <pc:sldChg chg="del">
        <pc:chgData name="Fernald, Sarah H (DEC)" userId="1b5fd158-ecd2-43fe-827e-e3bf6695343e" providerId="ADAL" clId="{A1651DD1-D5BC-41A3-9E19-5DAF7A222A79}" dt="2024-10-01T19:17:33.673" v="1152" actId="2696"/>
        <pc:sldMkLst>
          <pc:docMk/>
          <pc:sldMk cId="2409486250" sldId="311"/>
        </pc:sldMkLst>
      </pc:sldChg>
      <pc:sldChg chg="addSp delSp modSp add mod">
        <pc:chgData name="Fernald, Sarah H (DEC)" userId="1b5fd158-ecd2-43fe-827e-e3bf6695343e" providerId="ADAL" clId="{A1651DD1-D5BC-41A3-9E19-5DAF7A222A79}" dt="2024-10-02T18:41:50.130" v="1583" actId="2"/>
        <pc:sldMkLst>
          <pc:docMk/>
          <pc:sldMk cId="2650245812" sldId="312"/>
        </pc:sldMkLst>
        <pc:spChg chg="add mod">
          <ac:chgData name="Fernald, Sarah H (DEC)" userId="1b5fd158-ecd2-43fe-827e-e3bf6695343e" providerId="ADAL" clId="{A1651DD1-D5BC-41A3-9E19-5DAF7A222A79}" dt="2024-10-02T18:41:50.130" v="1583" actId="2"/>
          <ac:spMkLst>
            <pc:docMk/>
            <pc:sldMk cId="2650245812" sldId="312"/>
            <ac:spMk id="2" creationId="{63A1BC80-31E9-4212-7928-A0031DCC31DA}"/>
          </ac:spMkLst>
        </pc:spChg>
        <pc:spChg chg="del">
          <ac:chgData name="Fernald, Sarah H (DEC)" userId="1b5fd158-ecd2-43fe-827e-e3bf6695343e" providerId="ADAL" clId="{A1651DD1-D5BC-41A3-9E19-5DAF7A222A79}" dt="2024-10-02T17:53:45.685" v="1431" actId="478"/>
          <ac:spMkLst>
            <pc:docMk/>
            <pc:sldMk cId="2650245812" sldId="312"/>
            <ac:spMk id="4" creationId="{5532B629-1D8B-9022-4A5B-A96DB99DC957}"/>
          </ac:spMkLst>
        </pc:spChg>
        <pc:picChg chg="add mod">
          <ac:chgData name="Fernald, Sarah H (DEC)" userId="1b5fd158-ecd2-43fe-827e-e3bf6695343e" providerId="ADAL" clId="{A1651DD1-D5BC-41A3-9E19-5DAF7A222A79}" dt="2024-10-02T17:55:10.806" v="1456" actId="1076"/>
          <ac:picMkLst>
            <pc:docMk/>
            <pc:sldMk cId="2650245812" sldId="312"/>
            <ac:picMk id="3" creationId="{C422D096-04FA-6482-8CAA-BF21CFE2568C}"/>
          </ac:picMkLst>
        </pc:picChg>
        <pc:picChg chg="add mod modCrop">
          <ac:chgData name="Fernald, Sarah H (DEC)" userId="1b5fd158-ecd2-43fe-827e-e3bf6695343e" providerId="ADAL" clId="{A1651DD1-D5BC-41A3-9E19-5DAF7A222A79}" dt="2024-10-02T17:55:04.788" v="1454" actId="14100"/>
          <ac:picMkLst>
            <pc:docMk/>
            <pc:sldMk cId="2650245812" sldId="312"/>
            <ac:picMk id="6" creationId="{E701A8E5-133E-8D53-84A7-54D8842770BF}"/>
          </ac:picMkLst>
        </pc:picChg>
        <pc:picChg chg="add mod">
          <ac:chgData name="Fernald, Sarah H (DEC)" userId="1b5fd158-ecd2-43fe-827e-e3bf6695343e" providerId="ADAL" clId="{A1651DD1-D5BC-41A3-9E19-5DAF7A222A79}" dt="2024-10-02T17:55:23.939" v="1462" actId="14100"/>
          <ac:picMkLst>
            <pc:docMk/>
            <pc:sldMk cId="2650245812" sldId="312"/>
            <ac:picMk id="8" creationId="{109C0196-0DC4-429A-69F5-11752D0A49C4}"/>
          </ac:picMkLst>
        </pc:picChg>
      </pc:sldChg>
      <pc:sldChg chg="del">
        <pc:chgData name="Fernald, Sarah H (DEC)" userId="1b5fd158-ecd2-43fe-827e-e3bf6695343e" providerId="ADAL" clId="{A1651DD1-D5BC-41A3-9E19-5DAF7A222A79}" dt="2024-10-01T19:17:12.008" v="1148" actId="2696"/>
        <pc:sldMkLst>
          <pc:docMk/>
          <pc:sldMk cId="3650061654" sldId="312"/>
        </pc:sldMkLst>
      </pc:sldChg>
      <pc:sldChg chg="del">
        <pc:chgData name="Fernald, Sarah H (DEC)" userId="1b5fd158-ecd2-43fe-827e-e3bf6695343e" providerId="ADAL" clId="{A1651DD1-D5BC-41A3-9E19-5DAF7A222A79}" dt="2024-10-01T19:17:12.008" v="1148" actId="2696"/>
        <pc:sldMkLst>
          <pc:docMk/>
          <pc:sldMk cId="1788054460" sldId="313"/>
        </pc:sldMkLst>
      </pc:sldChg>
      <pc:sldChg chg="addSp delSp modSp add mod">
        <pc:chgData name="Fernald, Sarah H (DEC)" userId="1b5fd158-ecd2-43fe-827e-e3bf6695343e" providerId="ADAL" clId="{A1651DD1-D5BC-41A3-9E19-5DAF7A222A79}" dt="2024-10-02T18:43:25.880" v="1621" actId="14100"/>
        <pc:sldMkLst>
          <pc:docMk/>
          <pc:sldMk cId="4237067721" sldId="313"/>
        </pc:sldMkLst>
        <pc:spChg chg="add del mod">
          <ac:chgData name="Fernald, Sarah H (DEC)" userId="1b5fd158-ecd2-43fe-827e-e3bf6695343e" providerId="ADAL" clId="{A1651DD1-D5BC-41A3-9E19-5DAF7A222A79}" dt="2024-10-02T18:43:15.529" v="1619" actId="1076"/>
          <ac:spMkLst>
            <pc:docMk/>
            <pc:sldMk cId="4237067721" sldId="313"/>
            <ac:spMk id="2" creationId="{78A9CFE3-8F03-5C15-C4CD-B9CBEAB05386}"/>
          </ac:spMkLst>
        </pc:spChg>
        <pc:spChg chg="add mod">
          <ac:chgData name="Fernald, Sarah H (DEC)" userId="1b5fd158-ecd2-43fe-827e-e3bf6695343e" providerId="ADAL" clId="{A1651DD1-D5BC-41A3-9E19-5DAF7A222A79}" dt="2024-10-02T18:43:18.018" v="1620" actId="1076"/>
          <ac:spMkLst>
            <pc:docMk/>
            <pc:sldMk cId="4237067721" sldId="313"/>
            <ac:spMk id="3" creationId="{FFFF2206-5CDA-CB3A-91AD-DE2E300746BD}"/>
          </ac:spMkLst>
        </pc:spChg>
        <pc:spChg chg="del">
          <ac:chgData name="Fernald, Sarah H (DEC)" userId="1b5fd158-ecd2-43fe-827e-e3bf6695343e" providerId="ADAL" clId="{A1651DD1-D5BC-41A3-9E19-5DAF7A222A79}" dt="2024-10-02T16:56:01.981" v="1384" actId="478"/>
          <ac:spMkLst>
            <pc:docMk/>
            <pc:sldMk cId="4237067721" sldId="313"/>
            <ac:spMk id="4" creationId="{5532B629-1D8B-9022-4A5B-A96DB99DC957}"/>
          </ac:spMkLst>
        </pc:spChg>
        <pc:graphicFrameChg chg="add del modGraphic">
          <ac:chgData name="Fernald, Sarah H (DEC)" userId="1b5fd158-ecd2-43fe-827e-e3bf6695343e" providerId="ADAL" clId="{A1651DD1-D5BC-41A3-9E19-5DAF7A222A79}" dt="2024-10-02T17:52:17.604" v="1408" actId="478"/>
          <ac:graphicFrameMkLst>
            <pc:docMk/>
            <pc:sldMk cId="4237067721" sldId="313"/>
            <ac:graphicFrameMk id="10" creationId="{DBD3D3C2-5B1E-D408-93B7-FD18713FF5AC}"/>
          </ac:graphicFrameMkLst>
        </pc:graphicFrameChg>
        <pc:picChg chg="add del mod modCrop">
          <ac:chgData name="Fernald, Sarah H (DEC)" userId="1b5fd158-ecd2-43fe-827e-e3bf6695343e" providerId="ADAL" clId="{A1651DD1-D5BC-41A3-9E19-5DAF7A222A79}" dt="2024-10-02T17:31:10.049" v="1400" actId="478"/>
          <ac:picMkLst>
            <pc:docMk/>
            <pc:sldMk cId="4237067721" sldId="313"/>
            <ac:picMk id="3" creationId="{80CF42AF-B699-DA7E-BD51-B7172CF2BDFA}"/>
          </ac:picMkLst>
        </pc:picChg>
        <pc:picChg chg="add del mod modCrop">
          <ac:chgData name="Fernald, Sarah H (DEC)" userId="1b5fd158-ecd2-43fe-827e-e3bf6695343e" providerId="ADAL" clId="{A1651DD1-D5BC-41A3-9E19-5DAF7A222A79}" dt="2024-10-02T17:31:10.894" v="1401" actId="478"/>
          <ac:picMkLst>
            <pc:docMk/>
            <pc:sldMk cId="4237067721" sldId="313"/>
            <ac:picMk id="6" creationId="{81FD1DF8-FCF7-C396-4A2B-A1D233842277}"/>
          </ac:picMkLst>
        </pc:picChg>
        <pc:picChg chg="add mod modCrop">
          <ac:chgData name="Fernald, Sarah H (DEC)" userId="1b5fd158-ecd2-43fe-827e-e3bf6695343e" providerId="ADAL" clId="{A1651DD1-D5BC-41A3-9E19-5DAF7A222A79}" dt="2024-10-02T18:43:25.880" v="1621" actId="14100"/>
          <ac:picMkLst>
            <pc:docMk/>
            <pc:sldMk cId="4237067721" sldId="313"/>
            <ac:picMk id="8" creationId="{BA3B7B9F-920A-DB09-E5D8-4CF852D070DF}"/>
          </ac:picMkLst>
        </pc:picChg>
        <pc:picChg chg="add mod modCrop">
          <ac:chgData name="Fernald, Sarah H (DEC)" userId="1b5fd158-ecd2-43fe-827e-e3bf6695343e" providerId="ADAL" clId="{A1651DD1-D5BC-41A3-9E19-5DAF7A222A79}" dt="2024-10-02T17:53:07.125" v="1422" actId="1076"/>
          <ac:picMkLst>
            <pc:docMk/>
            <pc:sldMk cId="4237067721" sldId="313"/>
            <ac:picMk id="12" creationId="{FA2E41AC-20A7-17B9-F8ED-86B5BCADB9F3}"/>
          </ac:picMkLst>
        </pc:picChg>
        <pc:picChg chg="add mod">
          <ac:chgData name="Fernald, Sarah H (DEC)" userId="1b5fd158-ecd2-43fe-827e-e3bf6695343e" providerId="ADAL" clId="{A1651DD1-D5BC-41A3-9E19-5DAF7A222A79}" dt="2024-10-02T17:53:04.193" v="1419" actId="27614"/>
          <ac:picMkLst>
            <pc:docMk/>
            <pc:sldMk cId="4237067721" sldId="313"/>
            <ac:picMk id="14" creationId="{3E81FC6D-CA11-3663-B3AA-58BCB7449269}"/>
          </ac:picMkLst>
        </pc:picChg>
        <pc:picChg chg="add mod">
          <ac:chgData name="Fernald, Sarah H (DEC)" userId="1b5fd158-ecd2-43fe-827e-e3bf6695343e" providerId="ADAL" clId="{A1651DD1-D5BC-41A3-9E19-5DAF7A222A79}" dt="2024-10-02T17:53:30.707" v="1430" actId="14100"/>
          <ac:picMkLst>
            <pc:docMk/>
            <pc:sldMk cId="4237067721" sldId="313"/>
            <ac:picMk id="16" creationId="{FF13C486-1A5B-C36A-E470-8A6B613D44E5}"/>
          </ac:picMkLst>
        </pc:picChg>
      </pc:sldChg>
      <pc:sldChg chg="del">
        <pc:chgData name="Fernald, Sarah H (DEC)" userId="1b5fd158-ecd2-43fe-827e-e3bf6695343e" providerId="ADAL" clId="{A1651DD1-D5BC-41A3-9E19-5DAF7A222A79}" dt="2024-10-01T19:17:02.770" v="1147" actId="2696"/>
        <pc:sldMkLst>
          <pc:docMk/>
          <pc:sldMk cId="4270793293" sldId="314"/>
        </pc:sldMkLst>
      </pc:sldChg>
      <pc:sldChg chg="addSp modSp mod">
        <pc:chgData name="Fernald, Sarah H (DEC)" userId="1b5fd158-ecd2-43fe-827e-e3bf6695343e" providerId="ADAL" clId="{A1651DD1-D5BC-41A3-9E19-5DAF7A222A79}" dt="2024-10-02T15:49:38.441" v="1370" actId="164"/>
        <pc:sldMkLst>
          <pc:docMk/>
          <pc:sldMk cId="1642204262" sldId="315"/>
        </pc:sldMkLst>
        <pc:spChg chg="mod">
          <ac:chgData name="Fernald, Sarah H (DEC)" userId="1b5fd158-ecd2-43fe-827e-e3bf6695343e" providerId="ADAL" clId="{A1651DD1-D5BC-41A3-9E19-5DAF7A222A79}" dt="2024-10-02T15:46:13.330" v="1351" actId="1076"/>
          <ac:spMkLst>
            <pc:docMk/>
            <pc:sldMk cId="1642204262" sldId="315"/>
            <ac:spMk id="4" creationId="{5532B629-1D8B-9022-4A5B-A96DB99DC957}"/>
          </ac:spMkLst>
        </pc:spChg>
        <pc:spChg chg="add mod">
          <ac:chgData name="Fernald, Sarah H (DEC)" userId="1b5fd158-ecd2-43fe-827e-e3bf6695343e" providerId="ADAL" clId="{A1651DD1-D5BC-41A3-9E19-5DAF7A222A79}" dt="2024-10-02T15:49:38.441" v="1370" actId="164"/>
          <ac:spMkLst>
            <pc:docMk/>
            <pc:sldMk cId="1642204262" sldId="315"/>
            <ac:spMk id="11" creationId="{A0F1BF15-DDC1-2DCD-53A4-6D0452E239F4}"/>
          </ac:spMkLst>
        </pc:spChg>
        <pc:grpChg chg="add mod">
          <ac:chgData name="Fernald, Sarah H (DEC)" userId="1b5fd158-ecd2-43fe-827e-e3bf6695343e" providerId="ADAL" clId="{A1651DD1-D5BC-41A3-9E19-5DAF7A222A79}" dt="2024-10-02T15:49:38.441" v="1370" actId="164"/>
          <ac:grpSpMkLst>
            <pc:docMk/>
            <pc:sldMk cId="1642204262" sldId="315"/>
            <ac:grpSpMk id="12" creationId="{6E69FDF3-8FC3-1F79-46CF-3E5D45F54F10}"/>
          </ac:grpSpMkLst>
        </pc:grpChg>
        <pc:picChg chg="add mod ord">
          <ac:chgData name="Fernald, Sarah H (DEC)" userId="1b5fd158-ecd2-43fe-827e-e3bf6695343e" providerId="ADAL" clId="{A1651DD1-D5BC-41A3-9E19-5DAF7A222A79}" dt="2024-10-02T15:46:10.409" v="1350" actId="1076"/>
          <ac:picMkLst>
            <pc:docMk/>
            <pc:sldMk cId="1642204262" sldId="315"/>
            <ac:picMk id="3" creationId="{55E77682-BAAB-AB28-5AA7-C2C276B9E3B5}"/>
          </ac:picMkLst>
        </pc:picChg>
        <pc:picChg chg="add mod">
          <ac:chgData name="Fernald, Sarah H (DEC)" userId="1b5fd158-ecd2-43fe-827e-e3bf6695343e" providerId="ADAL" clId="{A1651DD1-D5BC-41A3-9E19-5DAF7A222A79}" dt="2024-10-02T15:46:32.297" v="1358" actId="1076"/>
          <ac:picMkLst>
            <pc:docMk/>
            <pc:sldMk cId="1642204262" sldId="315"/>
            <ac:picMk id="6" creationId="{D6E98EBF-D3C4-3AD2-93DD-DF2EDAB4A00B}"/>
          </ac:picMkLst>
        </pc:picChg>
        <pc:picChg chg="add mod">
          <ac:chgData name="Fernald, Sarah H (DEC)" userId="1b5fd158-ecd2-43fe-827e-e3bf6695343e" providerId="ADAL" clId="{A1651DD1-D5BC-41A3-9E19-5DAF7A222A79}" dt="2024-10-02T15:47:12.056" v="1361" actId="1076"/>
          <ac:picMkLst>
            <pc:docMk/>
            <pc:sldMk cId="1642204262" sldId="315"/>
            <ac:picMk id="8" creationId="{A6931A54-F28E-9DD2-89E2-52830C786AFE}"/>
          </ac:picMkLst>
        </pc:picChg>
        <pc:picChg chg="add mod">
          <ac:chgData name="Fernald, Sarah H (DEC)" userId="1b5fd158-ecd2-43fe-827e-e3bf6695343e" providerId="ADAL" clId="{A1651DD1-D5BC-41A3-9E19-5DAF7A222A79}" dt="2024-10-02T15:49:38.441" v="1370" actId="164"/>
          <ac:picMkLst>
            <pc:docMk/>
            <pc:sldMk cId="1642204262" sldId="315"/>
            <ac:picMk id="10" creationId="{BC38E307-EB05-8A19-9C8C-026D5FADC0CC}"/>
          </ac:picMkLst>
        </pc:picChg>
      </pc:sldChg>
      <pc:sldChg chg="addSp delSp modSp del mod">
        <pc:chgData name="Fernald, Sarah H (DEC)" userId="1b5fd158-ecd2-43fe-827e-e3bf6695343e" providerId="ADAL" clId="{A1651DD1-D5BC-41A3-9E19-5DAF7A222A79}" dt="2024-10-01T13:22:16.669" v="496" actId="2696"/>
        <pc:sldMkLst>
          <pc:docMk/>
          <pc:sldMk cId="685815452" sldId="316"/>
        </pc:sldMkLst>
        <pc:spChg chg="del">
          <ac:chgData name="Fernald, Sarah H (DEC)" userId="1b5fd158-ecd2-43fe-827e-e3bf6695343e" providerId="ADAL" clId="{A1651DD1-D5BC-41A3-9E19-5DAF7A222A79}" dt="2024-10-01T13:07:49.414" v="371" actId="478"/>
          <ac:spMkLst>
            <pc:docMk/>
            <pc:sldMk cId="685815452" sldId="316"/>
            <ac:spMk id="4" creationId="{5532B629-1D8B-9022-4A5B-A96DB99DC957}"/>
          </ac:spMkLst>
        </pc:spChg>
        <pc:picChg chg="add mod">
          <ac:chgData name="Fernald, Sarah H (DEC)" userId="1b5fd158-ecd2-43fe-827e-e3bf6695343e" providerId="ADAL" clId="{A1651DD1-D5BC-41A3-9E19-5DAF7A222A79}" dt="2024-10-01T13:09:32.326" v="380" actId="1076"/>
          <ac:picMkLst>
            <pc:docMk/>
            <pc:sldMk cId="685815452" sldId="316"/>
            <ac:picMk id="3" creationId="{8BF0A1FD-24E2-6A04-97AB-9C0CB8CC93ED}"/>
          </ac:picMkLst>
        </pc:picChg>
      </pc:sldChg>
      <pc:sldChg chg="addSp modSp add del mod">
        <pc:chgData name="Fernald, Sarah H (DEC)" userId="1b5fd158-ecd2-43fe-827e-e3bf6695343e" providerId="ADAL" clId="{A1651DD1-D5BC-41A3-9E19-5DAF7A222A79}" dt="2024-10-01T19:12:38.406" v="1116" actId="2696"/>
        <pc:sldMkLst>
          <pc:docMk/>
          <pc:sldMk cId="973244402" sldId="317"/>
        </pc:sldMkLst>
        <pc:spChg chg="add mod">
          <ac:chgData name="Fernald, Sarah H (DEC)" userId="1b5fd158-ecd2-43fe-827e-e3bf6695343e" providerId="ADAL" clId="{A1651DD1-D5BC-41A3-9E19-5DAF7A222A79}" dt="2024-09-27T19:26:45.862" v="190" actId="692"/>
          <ac:spMkLst>
            <pc:docMk/>
            <pc:sldMk cId="973244402" sldId="317"/>
            <ac:spMk id="2" creationId="{38E8DAFA-8450-A34B-8E23-398C35B5F903}"/>
          </ac:spMkLst>
        </pc:spChg>
        <pc:spChg chg="add mod">
          <ac:chgData name="Fernald, Sarah H (DEC)" userId="1b5fd158-ecd2-43fe-827e-e3bf6695343e" providerId="ADAL" clId="{A1651DD1-D5BC-41A3-9E19-5DAF7A222A79}" dt="2024-09-27T19:28:42.946" v="204" actId="164"/>
          <ac:spMkLst>
            <pc:docMk/>
            <pc:sldMk cId="973244402" sldId="317"/>
            <ac:spMk id="4" creationId="{49C04D11-430B-95DA-4643-B10789F3E950}"/>
          </ac:spMkLst>
        </pc:spChg>
        <pc:spChg chg="add mod">
          <ac:chgData name="Fernald, Sarah H (DEC)" userId="1b5fd158-ecd2-43fe-827e-e3bf6695343e" providerId="ADAL" clId="{A1651DD1-D5BC-41A3-9E19-5DAF7A222A79}" dt="2024-09-27T19:28:42.946" v="204" actId="164"/>
          <ac:spMkLst>
            <pc:docMk/>
            <pc:sldMk cId="973244402" sldId="317"/>
            <ac:spMk id="5" creationId="{F186A01D-FAC4-E453-76CE-342EF3C139D3}"/>
          </ac:spMkLst>
        </pc:spChg>
        <pc:grpChg chg="add mod">
          <ac:chgData name="Fernald, Sarah H (DEC)" userId="1b5fd158-ecd2-43fe-827e-e3bf6695343e" providerId="ADAL" clId="{A1651DD1-D5BC-41A3-9E19-5DAF7A222A79}" dt="2024-09-27T19:28:42.946" v="204" actId="164"/>
          <ac:grpSpMkLst>
            <pc:docMk/>
            <pc:sldMk cId="973244402" sldId="317"/>
            <ac:grpSpMk id="6" creationId="{8FCDB356-7147-CAF3-7912-755C34077392}"/>
          </ac:grpSpMkLst>
        </pc:grpChg>
        <pc:picChg chg="mod">
          <ac:chgData name="Fernald, Sarah H (DEC)" userId="1b5fd158-ecd2-43fe-827e-e3bf6695343e" providerId="ADAL" clId="{A1651DD1-D5BC-41A3-9E19-5DAF7A222A79}" dt="2024-09-27T19:28:42.946" v="204" actId="164"/>
          <ac:picMkLst>
            <pc:docMk/>
            <pc:sldMk cId="973244402" sldId="317"/>
            <ac:picMk id="3" creationId="{2BBADE74-F668-485F-96AA-1B837DB4CDB8}"/>
          </ac:picMkLst>
        </pc:picChg>
      </pc:sldChg>
      <pc:sldChg chg="add">
        <pc:chgData name="Fernald, Sarah H (DEC)" userId="1b5fd158-ecd2-43fe-827e-e3bf6695343e" providerId="ADAL" clId="{A1651DD1-D5BC-41A3-9E19-5DAF7A222A79}" dt="2024-10-01T19:12:48.949" v="1117"/>
        <pc:sldMkLst>
          <pc:docMk/>
          <pc:sldMk cId="1776131253" sldId="317"/>
        </pc:sldMkLst>
      </pc:sldChg>
      <pc:sldChg chg="addSp delSp modSp add mod ord">
        <pc:chgData name="Fernald, Sarah H (DEC)" userId="1b5fd158-ecd2-43fe-827e-e3bf6695343e" providerId="ADAL" clId="{A1651DD1-D5BC-41A3-9E19-5DAF7A222A79}" dt="2024-10-01T13:28:07.721" v="719" actId="478"/>
        <pc:sldMkLst>
          <pc:docMk/>
          <pc:sldMk cId="647699942" sldId="318"/>
        </pc:sldMkLst>
        <pc:spChg chg="add del mod">
          <ac:chgData name="Fernald, Sarah H (DEC)" userId="1b5fd158-ecd2-43fe-827e-e3bf6695343e" providerId="ADAL" clId="{A1651DD1-D5BC-41A3-9E19-5DAF7A222A79}" dt="2024-10-01T13:17:05.450" v="422" actId="478"/>
          <ac:spMkLst>
            <pc:docMk/>
            <pc:sldMk cId="647699942" sldId="318"/>
            <ac:spMk id="4" creationId="{986829F9-264B-4948-9163-DE1A2683A6CB}"/>
          </ac:spMkLst>
        </pc:spChg>
        <pc:spChg chg="add del mod">
          <ac:chgData name="Fernald, Sarah H (DEC)" userId="1b5fd158-ecd2-43fe-827e-e3bf6695343e" providerId="ADAL" clId="{A1651DD1-D5BC-41A3-9E19-5DAF7A222A79}" dt="2024-10-01T13:17:44.924" v="428" actId="478"/>
          <ac:spMkLst>
            <pc:docMk/>
            <pc:sldMk cId="647699942" sldId="318"/>
            <ac:spMk id="5" creationId="{DA9792C5-A54C-96AC-0ED6-B5473A86FDB7}"/>
          </ac:spMkLst>
        </pc:spChg>
        <pc:spChg chg="add del mod">
          <ac:chgData name="Fernald, Sarah H (DEC)" userId="1b5fd158-ecd2-43fe-827e-e3bf6695343e" providerId="ADAL" clId="{A1651DD1-D5BC-41A3-9E19-5DAF7A222A79}" dt="2024-10-01T13:28:04.207" v="718" actId="478"/>
          <ac:spMkLst>
            <pc:docMk/>
            <pc:sldMk cId="647699942" sldId="318"/>
            <ac:spMk id="6" creationId="{E6C18C6B-E55E-FE22-19F9-E685307F9019}"/>
          </ac:spMkLst>
        </pc:spChg>
        <pc:spChg chg="add del mod">
          <ac:chgData name="Fernald, Sarah H (DEC)" userId="1b5fd158-ecd2-43fe-827e-e3bf6695343e" providerId="ADAL" clId="{A1651DD1-D5BC-41A3-9E19-5DAF7A222A79}" dt="2024-10-01T13:28:07.721" v="719" actId="478"/>
          <ac:spMkLst>
            <pc:docMk/>
            <pc:sldMk cId="647699942" sldId="318"/>
            <ac:spMk id="7" creationId="{7A9BD47B-6021-4332-9062-F7939E9DEDA0}"/>
          </ac:spMkLst>
        </pc:spChg>
        <pc:spChg chg="add mod">
          <ac:chgData name="Fernald, Sarah H (DEC)" userId="1b5fd158-ecd2-43fe-827e-e3bf6695343e" providerId="ADAL" clId="{A1651DD1-D5BC-41A3-9E19-5DAF7A222A79}" dt="2024-10-01T13:21:07.789" v="472" actId="207"/>
          <ac:spMkLst>
            <pc:docMk/>
            <pc:sldMk cId="647699942" sldId="318"/>
            <ac:spMk id="8" creationId="{E25C2CBF-320B-F245-7073-AFD208A02F9B}"/>
          </ac:spMkLst>
        </pc:spChg>
        <pc:spChg chg="add mod">
          <ac:chgData name="Fernald, Sarah H (DEC)" userId="1b5fd158-ecd2-43fe-827e-e3bf6695343e" providerId="ADAL" clId="{A1651DD1-D5BC-41A3-9E19-5DAF7A222A79}" dt="2024-10-01T13:21:57.679" v="494" actId="207"/>
          <ac:spMkLst>
            <pc:docMk/>
            <pc:sldMk cId="647699942" sldId="318"/>
            <ac:spMk id="9" creationId="{DBC69FAB-87C9-5EA2-4BFB-A7C5A42C89B0}"/>
          </ac:spMkLst>
        </pc:spChg>
        <pc:picChg chg="add mod modCrop">
          <ac:chgData name="Fernald, Sarah H (DEC)" userId="1b5fd158-ecd2-43fe-827e-e3bf6695343e" providerId="ADAL" clId="{A1651DD1-D5BC-41A3-9E19-5DAF7A222A79}" dt="2024-10-01T13:14:23.783" v="399" actId="1076"/>
          <ac:picMkLst>
            <pc:docMk/>
            <pc:sldMk cId="647699942" sldId="318"/>
            <ac:picMk id="2" creationId="{58BE1ADC-2A3D-0D2F-F740-12DA081119E7}"/>
          </ac:picMkLst>
        </pc:picChg>
        <pc:picChg chg="mod">
          <ac:chgData name="Fernald, Sarah H (DEC)" userId="1b5fd158-ecd2-43fe-827e-e3bf6695343e" providerId="ADAL" clId="{A1651DD1-D5BC-41A3-9E19-5DAF7A222A79}" dt="2024-10-01T13:16:29.237" v="419" actId="1076"/>
          <ac:picMkLst>
            <pc:docMk/>
            <pc:sldMk cId="647699942" sldId="318"/>
            <ac:picMk id="3" creationId="{8BF0A1FD-24E2-6A04-97AB-9C0CB8CC93ED}"/>
          </ac:picMkLst>
        </pc:picChg>
        <pc:picChg chg="add mod">
          <ac:chgData name="Fernald, Sarah H (DEC)" userId="1b5fd158-ecd2-43fe-827e-e3bf6695343e" providerId="ADAL" clId="{A1651DD1-D5BC-41A3-9E19-5DAF7A222A79}" dt="2024-10-01T13:13:27.711" v="390" actId="1076"/>
          <ac:picMkLst>
            <pc:docMk/>
            <pc:sldMk cId="647699942" sldId="318"/>
            <ac:picMk id="1026" creationId="{E62A938F-4D95-365D-EEB6-7896539FAF42}"/>
          </ac:picMkLst>
        </pc:picChg>
      </pc:sldChg>
      <pc:sldChg chg="addSp modSp add mod">
        <pc:chgData name="Fernald, Sarah H (DEC)" userId="1b5fd158-ecd2-43fe-827e-e3bf6695343e" providerId="ADAL" clId="{A1651DD1-D5BC-41A3-9E19-5DAF7A222A79}" dt="2024-10-01T13:27:45.088" v="715" actId="20577"/>
        <pc:sldMkLst>
          <pc:docMk/>
          <pc:sldMk cId="2495179477" sldId="319"/>
        </pc:sldMkLst>
        <pc:spChg chg="add mod">
          <ac:chgData name="Fernald, Sarah H (DEC)" userId="1b5fd158-ecd2-43fe-827e-e3bf6695343e" providerId="ADAL" clId="{A1651DD1-D5BC-41A3-9E19-5DAF7A222A79}" dt="2024-10-01T13:24:58.722" v="599" actId="207"/>
          <ac:spMkLst>
            <pc:docMk/>
            <pc:sldMk cId="2495179477" sldId="319"/>
            <ac:spMk id="4" creationId="{9C8F49A9-28C1-4B2F-5333-A427F50151DF}"/>
          </ac:spMkLst>
        </pc:spChg>
        <pc:spChg chg="add mod">
          <ac:chgData name="Fernald, Sarah H (DEC)" userId="1b5fd158-ecd2-43fe-827e-e3bf6695343e" providerId="ADAL" clId="{A1651DD1-D5BC-41A3-9E19-5DAF7A222A79}" dt="2024-10-01T13:26:45.519" v="635" actId="207"/>
          <ac:spMkLst>
            <pc:docMk/>
            <pc:sldMk cId="2495179477" sldId="319"/>
            <ac:spMk id="5" creationId="{AA219EA2-53C5-6CD0-061F-79D3550BD76A}"/>
          </ac:spMkLst>
        </pc:spChg>
        <pc:spChg chg="mod">
          <ac:chgData name="Fernald, Sarah H (DEC)" userId="1b5fd158-ecd2-43fe-827e-e3bf6695343e" providerId="ADAL" clId="{A1651DD1-D5BC-41A3-9E19-5DAF7A222A79}" dt="2024-10-01T13:25:19.395" v="601" actId="1076"/>
          <ac:spMkLst>
            <pc:docMk/>
            <pc:sldMk cId="2495179477" sldId="319"/>
            <ac:spMk id="9" creationId="{DBC69FAB-87C9-5EA2-4BFB-A7C5A42C89B0}"/>
          </ac:spMkLst>
        </pc:spChg>
        <pc:spChg chg="add mod">
          <ac:chgData name="Fernald, Sarah H (DEC)" userId="1b5fd158-ecd2-43fe-827e-e3bf6695343e" providerId="ADAL" clId="{A1651DD1-D5BC-41A3-9E19-5DAF7A222A79}" dt="2024-10-01T13:27:45.088" v="715" actId="20577"/>
          <ac:spMkLst>
            <pc:docMk/>
            <pc:sldMk cId="2495179477" sldId="319"/>
            <ac:spMk id="10" creationId="{6BFE4F54-32D5-19B6-CD97-65A80C1F2575}"/>
          </ac:spMkLst>
        </pc:spChg>
      </pc:sldChg>
      <pc:sldChg chg="addSp delSp add del mod">
        <pc:chgData name="Fernald, Sarah H (DEC)" userId="1b5fd158-ecd2-43fe-827e-e3bf6695343e" providerId="ADAL" clId="{A1651DD1-D5BC-41A3-9E19-5DAF7A222A79}" dt="2024-10-01T13:19:59.200" v="436"/>
        <pc:sldMkLst>
          <pc:docMk/>
          <pc:sldMk cId="3599376595" sldId="319"/>
        </pc:sldMkLst>
        <pc:spChg chg="add del">
          <ac:chgData name="Fernald, Sarah H (DEC)" userId="1b5fd158-ecd2-43fe-827e-e3bf6695343e" providerId="ADAL" clId="{A1651DD1-D5BC-41A3-9E19-5DAF7A222A79}" dt="2024-10-01T13:19:57.569" v="435" actId="478"/>
          <ac:spMkLst>
            <pc:docMk/>
            <pc:sldMk cId="3599376595" sldId="319"/>
            <ac:spMk id="6" creationId="{E6C18C6B-E55E-FE22-19F9-E685307F9019}"/>
          </ac:spMkLst>
        </pc:spChg>
        <pc:spChg chg="add del">
          <ac:chgData name="Fernald, Sarah H (DEC)" userId="1b5fd158-ecd2-43fe-827e-e3bf6695343e" providerId="ADAL" clId="{A1651DD1-D5BC-41A3-9E19-5DAF7A222A79}" dt="2024-10-01T13:19:56.987" v="434" actId="478"/>
          <ac:spMkLst>
            <pc:docMk/>
            <pc:sldMk cId="3599376595" sldId="319"/>
            <ac:spMk id="7" creationId="{7A9BD47B-6021-4332-9062-F7939E9DEDA0}"/>
          </ac:spMkLst>
        </pc:spChg>
      </pc:sldChg>
      <pc:sldChg chg="addSp delSp modSp del mod">
        <pc:chgData name="Fernald, Sarah H (DEC)" userId="1b5fd158-ecd2-43fe-827e-e3bf6695343e" providerId="ADAL" clId="{A1651DD1-D5BC-41A3-9E19-5DAF7A222A79}" dt="2024-10-01T18:11:22.678" v="815" actId="2696"/>
        <pc:sldMkLst>
          <pc:docMk/>
          <pc:sldMk cId="1484141669" sldId="320"/>
        </pc:sldMkLst>
        <pc:spChg chg="mod">
          <ac:chgData name="Fernald, Sarah H (DEC)" userId="1b5fd158-ecd2-43fe-827e-e3bf6695343e" providerId="ADAL" clId="{A1651DD1-D5BC-41A3-9E19-5DAF7A222A79}" dt="2024-10-01T18:10:09.363" v="807" actId="20577"/>
          <ac:spMkLst>
            <pc:docMk/>
            <pc:sldMk cId="1484141669" sldId="320"/>
            <ac:spMk id="2" creationId="{00000000-0000-0000-0000-000000000000}"/>
          </ac:spMkLst>
        </pc:spChg>
        <pc:spChg chg="del">
          <ac:chgData name="Fernald, Sarah H (DEC)" userId="1b5fd158-ecd2-43fe-827e-e3bf6695343e" providerId="ADAL" clId="{A1651DD1-D5BC-41A3-9E19-5DAF7A222A79}" dt="2024-10-01T18:09:44.679" v="803" actId="478"/>
          <ac:spMkLst>
            <pc:docMk/>
            <pc:sldMk cId="1484141669" sldId="320"/>
            <ac:spMk id="14" creationId="{C08C0280-7D2C-7EAD-818D-C7738E77C836}"/>
          </ac:spMkLst>
        </pc:spChg>
        <pc:grpChg chg="del">
          <ac:chgData name="Fernald, Sarah H (DEC)" userId="1b5fd158-ecd2-43fe-827e-e3bf6695343e" providerId="ADAL" clId="{A1651DD1-D5BC-41A3-9E19-5DAF7A222A79}" dt="2024-10-01T18:09:41.287" v="802" actId="478"/>
          <ac:grpSpMkLst>
            <pc:docMk/>
            <pc:sldMk cId="1484141669" sldId="320"/>
            <ac:grpSpMk id="5" creationId="{00000000-0000-0000-0000-000000000000}"/>
          </ac:grpSpMkLst>
        </pc:grpChg>
        <pc:picChg chg="add mod">
          <ac:chgData name="Fernald, Sarah H (DEC)" userId="1b5fd158-ecd2-43fe-827e-e3bf6695343e" providerId="ADAL" clId="{A1651DD1-D5BC-41A3-9E19-5DAF7A222A79}" dt="2024-10-01T18:11:06.347" v="814" actId="14100"/>
          <ac:picMkLst>
            <pc:docMk/>
            <pc:sldMk cId="1484141669" sldId="320"/>
            <ac:picMk id="15" creationId="{DE69059F-1137-1E3D-3C47-0C89EE9EC7AE}"/>
          </ac:picMkLst>
        </pc:picChg>
      </pc:sldChg>
      <pc:sldChg chg="addSp delSp modSp add mod">
        <pc:chgData name="Fernald, Sarah H (DEC)" userId="1b5fd158-ecd2-43fe-827e-e3bf6695343e" providerId="ADAL" clId="{A1651DD1-D5BC-41A3-9E19-5DAF7A222A79}" dt="2024-10-01T18:34:48.623" v="993"/>
        <pc:sldMkLst>
          <pc:docMk/>
          <pc:sldMk cId="4284013892" sldId="321"/>
        </pc:sldMkLst>
        <pc:spChg chg="mod">
          <ac:chgData name="Fernald, Sarah H (DEC)" userId="1b5fd158-ecd2-43fe-827e-e3bf6695343e" providerId="ADAL" clId="{A1651DD1-D5BC-41A3-9E19-5DAF7A222A79}" dt="2024-10-01T18:34:25.331" v="991"/>
          <ac:spMkLst>
            <pc:docMk/>
            <pc:sldMk cId="4284013892" sldId="321"/>
            <ac:spMk id="7" creationId="{31223D57-F293-09DB-72B9-AC90F7D6C844}"/>
          </ac:spMkLst>
        </pc:spChg>
        <pc:spChg chg="mod">
          <ac:chgData name="Fernald, Sarah H (DEC)" userId="1b5fd158-ecd2-43fe-827e-e3bf6695343e" providerId="ADAL" clId="{A1651DD1-D5BC-41A3-9E19-5DAF7A222A79}" dt="2024-10-01T18:34:25.331" v="991"/>
          <ac:spMkLst>
            <pc:docMk/>
            <pc:sldMk cId="4284013892" sldId="321"/>
            <ac:spMk id="8" creationId="{E521A358-B55A-5DF1-C9B0-102784B36FAC}"/>
          </ac:spMkLst>
        </pc:spChg>
        <pc:spChg chg="mod">
          <ac:chgData name="Fernald, Sarah H (DEC)" userId="1b5fd158-ecd2-43fe-827e-e3bf6695343e" providerId="ADAL" clId="{A1651DD1-D5BC-41A3-9E19-5DAF7A222A79}" dt="2024-10-01T18:34:32.581" v="992"/>
          <ac:spMkLst>
            <pc:docMk/>
            <pc:sldMk cId="4284013892" sldId="321"/>
            <ac:spMk id="10" creationId="{B91F474C-E9C2-53A6-8BF8-B781F1D9BB84}"/>
          </ac:spMkLst>
        </pc:spChg>
        <pc:spChg chg="mod">
          <ac:chgData name="Fernald, Sarah H (DEC)" userId="1b5fd158-ecd2-43fe-827e-e3bf6695343e" providerId="ADAL" clId="{A1651DD1-D5BC-41A3-9E19-5DAF7A222A79}" dt="2024-10-01T18:34:32.581" v="992"/>
          <ac:spMkLst>
            <pc:docMk/>
            <pc:sldMk cId="4284013892" sldId="321"/>
            <ac:spMk id="11" creationId="{7EBBCB64-4C1F-B47B-4C6E-B651C45E7974}"/>
          </ac:spMkLst>
        </pc:spChg>
        <pc:spChg chg="mod">
          <ac:chgData name="Fernald, Sarah H (DEC)" userId="1b5fd158-ecd2-43fe-827e-e3bf6695343e" providerId="ADAL" clId="{A1651DD1-D5BC-41A3-9E19-5DAF7A222A79}" dt="2024-10-01T18:34:48.623" v="993"/>
          <ac:spMkLst>
            <pc:docMk/>
            <pc:sldMk cId="4284013892" sldId="321"/>
            <ac:spMk id="13" creationId="{CEE49C9B-D87C-2EE4-46C7-5CC6FE33DD85}"/>
          </ac:spMkLst>
        </pc:spChg>
        <pc:spChg chg="mod">
          <ac:chgData name="Fernald, Sarah H (DEC)" userId="1b5fd158-ecd2-43fe-827e-e3bf6695343e" providerId="ADAL" clId="{A1651DD1-D5BC-41A3-9E19-5DAF7A222A79}" dt="2024-10-01T18:34:48.623" v="993"/>
          <ac:spMkLst>
            <pc:docMk/>
            <pc:sldMk cId="4284013892" sldId="321"/>
            <ac:spMk id="14" creationId="{B67A9021-6983-1FFD-5757-C79652735B61}"/>
          </ac:spMkLst>
        </pc:spChg>
        <pc:grpChg chg="add mod">
          <ac:chgData name="Fernald, Sarah H (DEC)" userId="1b5fd158-ecd2-43fe-827e-e3bf6695343e" providerId="ADAL" clId="{A1651DD1-D5BC-41A3-9E19-5DAF7A222A79}" dt="2024-10-01T18:34:25.331" v="991"/>
          <ac:grpSpMkLst>
            <pc:docMk/>
            <pc:sldMk cId="4284013892" sldId="321"/>
            <ac:grpSpMk id="6" creationId="{AC954FE7-5BEA-6D52-CCD7-B09FA75CCC99}"/>
          </ac:grpSpMkLst>
        </pc:grpChg>
        <pc:grpChg chg="add mod">
          <ac:chgData name="Fernald, Sarah H (DEC)" userId="1b5fd158-ecd2-43fe-827e-e3bf6695343e" providerId="ADAL" clId="{A1651DD1-D5BC-41A3-9E19-5DAF7A222A79}" dt="2024-10-01T18:34:32.581" v="992"/>
          <ac:grpSpMkLst>
            <pc:docMk/>
            <pc:sldMk cId="4284013892" sldId="321"/>
            <ac:grpSpMk id="9" creationId="{9EF20CF5-92C7-6318-C820-9FF97671DB76}"/>
          </ac:grpSpMkLst>
        </pc:grpChg>
        <pc:grpChg chg="add mod">
          <ac:chgData name="Fernald, Sarah H (DEC)" userId="1b5fd158-ecd2-43fe-827e-e3bf6695343e" providerId="ADAL" clId="{A1651DD1-D5BC-41A3-9E19-5DAF7A222A79}" dt="2024-10-01T18:34:48.623" v="993"/>
          <ac:grpSpMkLst>
            <pc:docMk/>
            <pc:sldMk cId="4284013892" sldId="321"/>
            <ac:grpSpMk id="12" creationId="{D2940DD8-883F-28EA-6648-6211561E2E96}"/>
          </ac:grpSpMkLst>
        </pc:grpChg>
        <pc:picChg chg="add mod modCrop">
          <ac:chgData name="Fernald, Sarah H (DEC)" userId="1b5fd158-ecd2-43fe-827e-e3bf6695343e" providerId="ADAL" clId="{A1651DD1-D5BC-41A3-9E19-5DAF7A222A79}" dt="2024-10-01T18:32:00.205" v="983" actId="1076"/>
          <ac:picMkLst>
            <pc:docMk/>
            <pc:sldMk cId="4284013892" sldId="321"/>
            <ac:picMk id="4" creationId="{4EFCC551-EFF2-C876-A5A3-1989C70D2FB0}"/>
          </ac:picMkLst>
        </pc:picChg>
        <pc:picChg chg="del">
          <ac:chgData name="Fernald, Sarah H (DEC)" userId="1b5fd158-ecd2-43fe-827e-e3bf6695343e" providerId="ADAL" clId="{A1651DD1-D5BC-41A3-9E19-5DAF7A222A79}" dt="2024-10-01T18:09:30.266" v="801" actId="478"/>
          <ac:picMkLst>
            <pc:docMk/>
            <pc:sldMk cId="4284013892" sldId="321"/>
            <ac:picMk id="5" creationId="{2161E233-8070-709C-2FE3-3F892A228A98}"/>
          </ac:picMkLst>
        </pc:picChg>
      </pc:sldChg>
      <pc:sldChg chg="addSp delSp modSp add mod">
        <pc:chgData name="Fernald, Sarah H (DEC)" userId="1b5fd158-ecd2-43fe-827e-e3bf6695343e" providerId="ADAL" clId="{A1651DD1-D5BC-41A3-9E19-5DAF7A222A79}" dt="2024-10-01T18:35:10.844" v="995" actId="1076"/>
        <pc:sldMkLst>
          <pc:docMk/>
          <pc:sldMk cId="425975145" sldId="322"/>
        </pc:sldMkLst>
        <pc:spChg chg="mod">
          <ac:chgData name="Fernald, Sarah H (DEC)" userId="1b5fd158-ecd2-43fe-827e-e3bf6695343e" providerId="ADAL" clId="{A1651DD1-D5BC-41A3-9E19-5DAF7A222A79}" dt="2024-10-01T18:34:57.869" v="994"/>
          <ac:spMkLst>
            <pc:docMk/>
            <pc:sldMk cId="425975145" sldId="322"/>
            <ac:spMk id="7" creationId="{F405993B-F5CE-4AF2-8728-11EBECB69734}"/>
          </ac:spMkLst>
        </pc:spChg>
        <pc:spChg chg="mod">
          <ac:chgData name="Fernald, Sarah H (DEC)" userId="1b5fd158-ecd2-43fe-827e-e3bf6695343e" providerId="ADAL" clId="{A1651DD1-D5BC-41A3-9E19-5DAF7A222A79}" dt="2024-10-01T18:34:57.869" v="994"/>
          <ac:spMkLst>
            <pc:docMk/>
            <pc:sldMk cId="425975145" sldId="322"/>
            <ac:spMk id="8" creationId="{427C6454-CE41-384D-0493-185423D1D087}"/>
          </ac:spMkLst>
        </pc:spChg>
        <pc:grpChg chg="add mod">
          <ac:chgData name="Fernald, Sarah H (DEC)" userId="1b5fd158-ecd2-43fe-827e-e3bf6695343e" providerId="ADAL" clId="{A1651DD1-D5BC-41A3-9E19-5DAF7A222A79}" dt="2024-10-01T18:34:57.869" v="994"/>
          <ac:grpSpMkLst>
            <pc:docMk/>
            <pc:sldMk cId="425975145" sldId="322"/>
            <ac:grpSpMk id="6" creationId="{95A67E81-821B-612A-D1A8-5EC5BF663501}"/>
          </ac:grpSpMkLst>
        </pc:grpChg>
        <pc:picChg chg="add mod modCrop">
          <ac:chgData name="Fernald, Sarah H (DEC)" userId="1b5fd158-ecd2-43fe-827e-e3bf6695343e" providerId="ADAL" clId="{A1651DD1-D5BC-41A3-9E19-5DAF7A222A79}" dt="2024-10-01T18:35:10.844" v="995" actId="1076"/>
          <ac:picMkLst>
            <pc:docMk/>
            <pc:sldMk cId="425975145" sldId="322"/>
            <ac:picMk id="4" creationId="{B5A2A065-81D8-9898-3F90-D6ABD9893E1F}"/>
          </ac:picMkLst>
        </pc:picChg>
        <pc:picChg chg="del">
          <ac:chgData name="Fernald, Sarah H (DEC)" userId="1b5fd158-ecd2-43fe-827e-e3bf6695343e" providerId="ADAL" clId="{A1651DD1-D5BC-41A3-9E19-5DAF7A222A79}" dt="2024-10-01T18:09:27.254" v="800" actId="478"/>
          <ac:picMkLst>
            <pc:docMk/>
            <pc:sldMk cId="425975145" sldId="322"/>
            <ac:picMk id="5" creationId="{2161E233-8070-709C-2FE3-3F892A228A98}"/>
          </ac:picMkLst>
        </pc:picChg>
      </pc:sldChg>
      <pc:sldChg chg="addSp delSp modSp mod">
        <pc:chgData name="Fernald, Sarah H (DEC)" userId="1b5fd158-ecd2-43fe-827e-e3bf6695343e" providerId="ADAL" clId="{A1651DD1-D5BC-41A3-9E19-5DAF7A222A79}" dt="2024-10-01T18:27:33.960" v="966" actId="20577"/>
        <pc:sldMkLst>
          <pc:docMk/>
          <pc:sldMk cId="3717324970" sldId="323"/>
        </pc:sldMkLst>
        <pc:spChg chg="add mod">
          <ac:chgData name="Fernald, Sarah H (DEC)" userId="1b5fd158-ecd2-43fe-827e-e3bf6695343e" providerId="ADAL" clId="{A1651DD1-D5BC-41A3-9E19-5DAF7A222A79}" dt="2024-10-01T18:25:23.436" v="937" actId="1076"/>
          <ac:spMkLst>
            <pc:docMk/>
            <pc:sldMk cId="3717324970" sldId="323"/>
            <ac:spMk id="15" creationId="{84BB8893-79FB-0280-2180-449B95B70A5F}"/>
          </ac:spMkLst>
        </pc:spChg>
        <pc:spChg chg="add mod">
          <ac:chgData name="Fernald, Sarah H (DEC)" userId="1b5fd158-ecd2-43fe-827e-e3bf6695343e" providerId="ADAL" clId="{A1651DD1-D5BC-41A3-9E19-5DAF7A222A79}" dt="2024-10-01T18:25:23.436" v="937" actId="1076"/>
          <ac:spMkLst>
            <pc:docMk/>
            <pc:sldMk cId="3717324970" sldId="323"/>
            <ac:spMk id="16" creationId="{DF64ADB3-0D83-2FAD-8FB9-30D491CCC44C}"/>
          </ac:spMkLst>
        </pc:spChg>
        <pc:spChg chg="add del mod">
          <ac:chgData name="Fernald, Sarah H (DEC)" userId="1b5fd158-ecd2-43fe-827e-e3bf6695343e" providerId="ADAL" clId="{A1651DD1-D5BC-41A3-9E19-5DAF7A222A79}" dt="2024-10-01T18:25:52.019" v="941" actId="478"/>
          <ac:spMkLst>
            <pc:docMk/>
            <pc:sldMk cId="3717324970" sldId="323"/>
            <ac:spMk id="23" creationId="{164FD66B-1016-69DB-80F3-4E7F739270CC}"/>
          </ac:spMkLst>
        </pc:spChg>
        <pc:spChg chg="add del mod">
          <ac:chgData name="Fernald, Sarah H (DEC)" userId="1b5fd158-ecd2-43fe-827e-e3bf6695343e" providerId="ADAL" clId="{A1651DD1-D5BC-41A3-9E19-5DAF7A222A79}" dt="2024-10-01T18:27:00.876" v="952" actId="478"/>
          <ac:spMkLst>
            <pc:docMk/>
            <pc:sldMk cId="3717324970" sldId="323"/>
            <ac:spMk id="24" creationId="{92ACD06C-1C44-1EF5-C8C7-70DAB145C5B5}"/>
          </ac:spMkLst>
        </pc:spChg>
        <pc:spChg chg="add mod">
          <ac:chgData name="Fernald, Sarah H (DEC)" userId="1b5fd158-ecd2-43fe-827e-e3bf6695343e" providerId="ADAL" clId="{A1651DD1-D5BC-41A3-9E19-5DAF7A222A79}" dt="2024-10-01T18:27:02.067" v="953"/>
          <ac:spMkLst>
            <pc:docMk/>
            <pc:sldMk cId="3717324970" sldId="323"/>
            <ac:spMk id="26" creationId="{509EFEB0-70CD-C0A7-3900-338C7184354F}"/>
          </ac:spMkLst>
        </pc:spChg>
        <pc:spChg chg="add mod">
          <ac:chgData name="Fernald, Sarah H (DEC)" userId="1b5fd158-ecd2-43fe-827e-e3bf6695343e" providerId="ADAL" clId="{A1651DD1-D5BC-41A3-9E19-5DAF7A222A79}" dt="2024-10-01T18:27:33.960" v="966" actId="20577"/>
          <ac:spMkLst>
            <pc:docMk/>
            <pc:sldMk cId="3717324970" sldId="323"/>
            <ac:spMk id="27" creationId="{8C0C8F80-60B2-89C7-22E3-F1F818D0E2B1}"/>
          </ac:spMkLst>
        </pc:spChg>
        <pc:grpChg chg="add mod">
          <ac:chgData name="Fernald, Sarah H (DEC)" userId="1b5fd158-ecd2-43fe-827e-e3bf6695343e" providerId="ADAL" clId="{A1651DD1-D5BC-41A3-9E19-5DAF7A222A79}" dt="2024-10-01T18:25:23.436" v="937" actId="1076"/>
          <ac:grpSpMkLst>
            <pc:docMk/>
            <pc:sldMk cId="3717324970" sldId="323"/>
            <ac:grpSpMk id="17" creationId="{F7677D7D-125E-CCF2-C7A9-21E5C3A5DC18}"/>
          </ac:grpSpMkLst>
        </pc:grpChg>
        <pc:picChg chg="del">
          <ac:chgData name="Fernald, Sarah H (DEC)" userId="1b5fd158-ecd2-43fe-827e-e3bf6695343e" providerId="ADAL" clId="{A1651DD1-D5BC-41A3-9E19-5DAF7A222A79}" dt="2024-10-01T18:17:10.285" v="884" actId="478"/>
          <ac:picMkLst>
            <pc:docMk/>
            <pc:sldMk cId="3717324970" sldId="323"/>
            <ac:picMk id="10" creationId="{00000000-0000-0000-0000-000000000000}"/>
          </ac:picMkLst>
        </pc:picChg>
        <pc:picChg chg="add mod">
          <ac:chgData name="Fernald, Sarah H (DEC)" userId="1b5fd158-ecd2-43fe-827e-e3bf6695343e" providerId="ADAL" clId="{A1651DD1-D5BC-41A3-9E19-5DAF7A222A79}" dt="2024-10-01T18:25:23.436" v="937" actId="1076"/>
          <ac:picMkLst>
            <pc:docMk/>
            <pc:sldMk cId="3717324970" sldId="323"/>
            <ac:picMk id="13" creationId="{832AE8FA-A088-AD38-2FAC-50A1984CDB92}"/>
          </ac:picMkLst>
        </pc:picChg>
        <pc:cxnChg chg="add mod">
          <ac:chgData name="Fernald, Sarah H (DEC)" userId="1b5fd158-ecd2-43fe-827e-e3bf6695343e" providerId="ADAL" clId="{A1651DD1-D5BC-41A3-9E19-5DAF7A222A79}" dt="2024-10-01T18:26:15.626" v="949" actId="692"/>
          <ac:cxnSpMkLst>
            <pc:docMk/>
            <pc:sldMk cId="3717324970" sldId="323"/>
            <ac:cxnSpMk id="19" creationId="{C617E51F-30C5-4B6F-FD6A-112790DA27EA}"/>
          </ac:cxnSpMkLst>
        </pc:cxnChg>
        <pc:cxnChg chg="add del mod">
          <ac:chgData name="Fernald, Sarah H (DEC)" userId="1b5fd158-ecd2-43fe-827e-e3bf6695343e" providerId="ADAL" clId="{A1651DD1-D5BC-41A3-9E19-5DAF7A222A79}" dt="2024-10-01T18:26:06.944" v="945" actId="478"/>
          <ac:cxnSpMkLst>
            <pc:docMk/>
            <pc:sldMk cId="3717324970" sldId="323"/>
            <ac:cxnSpMk id="20" creationId="{AAAB122B-9B73-66AE-3CA1-472C60BD255E}"/>
          </ac:cxnSpMkLst>
        </pc:cxnChg>
      </pc:sldChg>
      <pc:sldChg chg="addSp delSp modSp new mod">
        <pc:chgData name="Fernald, Sarah H (DEC)" userId="1b5fd158-ecd2-43fe-827e-e3bf6695343e" providerId="ADAL" clId="{A1651DD1-D5BC-41A3-9E19-5DAF7A222A79}" dt="2024-10-07T13:55:08.087" v="1736" actId="122"/>
        <pc:sldMkLst>
          <pc:docMk/>
          <pc:sldMk cId="3999791654" sldId="324"/>
        </pc:sldMkLst>
        <pc:spChg chg="del">
          <ac:chgData name="Fernald, Sarah H (DEC)" userId="1b5fd158-ecd2-43fe-827e-e3bf6695343e" providerId="ADAL" clId="{A1651DD1-D5BC-41A3-9E19-5DAF7A222A79}" dt="2024-10-03T18:54:37.767" v="1623" actId="478"/>
          <ac:spMkLst>
            <pc:docMk/>
            <pc:sldMk cId="3999791654" sldId="324"/>
            <ac:spMk id="2" creationId="{06E55878-D015-88EE-F767-07ED7BA6B660}"/>
          </ac:spMkLst>
        </pc:spChg>
        <pc:spChg chg="del">
          <ac:chgData name="Fernald, Sarah H (DEC)" userId="1b5fd158-ecd2-43fe-827e-e3bf6695343e" providerId="ADAL" clId="{A1651DD1-D5BC-41A3-9E19-5DAF7A222A79}" dt="2024-10-03T18:54:42.002" v="1624" actId="478"/>
          <ac:spMkLst>
            <pc:docMk/>
            <pc:sldMk cId="3999791654" sldId="324"/>
            <ac:spMk id="3" creationId="{9F5D4E20-7C59-A820-5356-700D44CDEBE8}"/>
          </ac:spMkLst>
        </pc:spChg>
        <pc:spChg chg="add mod">
          <ac:chgData name="Fernald, Sarah H (DEC)" userId="1b5fd158-ecd2-43fe-827e-e3bf6695343e" providerId="ADAL" clId="{A1651DD1-D5BC-41A3-9E19-5DAF7A222A79}" dt="2024-10-07T13:55:08.087" v="1736" actId="122"/>
          <ac:spMkLst>
            <pc:docMk/>
            <pc:sldMk cId="3999791654" sldId="324"/>
            <ac:spMk id="4" creationId="{9F591A74-214A-D448-9F2A-EDD6618EF709}"/>
          </ac:spMkLst>
        </pc:spChg>
        <pc:picChg chg="add mod">
          <ac:chgData name="Fernald, Sarah H (DEC)" userId="1b5fd158-ecd2-43fe-827e-e3bf6695343e" providerId="ADAL" clId="{A1651DD1-D5BC-41A3-9E19-5DAF7A222A79}" dt="2024-10-07T13:54:25.935" v="1728" actId="1076"/>
          <ac:picMkLst>
            <pc:docMk/>
            <pc:sldMk cId="3999791654" sldId="324"/>
            <ac:picMk id="3" creationId="{853BA4D9-14FC-B4C4-E16B-E275812EB331}"/>
          </ac:picMkLst>
        </pc:picChg>
        <pc:picChg chg="add del mod">
          <ac:chgData name="Fernald, Sarah H (DEC)" userId="1b5fd158-ecd2-43fe-827e-e3bf6695343e" providerId="ADAL" clId="{A1651DD1-D5BC-41A3-9E19-5DAF7A222A79}" dt="2024-10-03T19:25:30.944" v="1709" actId="478"/>
          <ac:picMkLst>
            <pc:docMk/>
            <pc:sldMk cId="3999791654" sldId="324"/>
            <ac:picMk id="6" creationId="{C74940A6-D21C-15CC-1735-0EE1D95D0839}"/>
          </ac:picMkLst>
        </pc:picChg>
        <pc:picChg chg="add mod">
          <ac:chgData name="Fernald, Sarah H (DEC)" userId="1b5fd158-ecd2-43fe-827e-e3bf6695343e" providerId="ADAL" clId="{A1651DD1-D5BC-41A3-9E19-5DAF7A222A79}" dt="2024-10-07T13:54:51.059" v="1735" actId="1076"/>
          <ac:picMkLst>
            <pc:docMk/>
            <pc:sldMk cId="3999791654" sldId="324"/>
            <ac:picMk id="8" creationId="{EABD6988-06FD-A797-762F-B2D84938D3C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9AA994D-4EDB-447F-8015-C9AA0D8BF399}" type="datetimeFigureOut">
              <a:rPr lang="en-US"/>
              <a:pPr>
                <a:defRPr/>
              </a:pPr>
              <a:t>10/7/2024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29D401ED-B06A-4A3E-997B-69BB4B32AC6A}" type="slidenum">
              <a:rPr lang="en-US"/>
              <a:pPr>
                <a:defRPr/>
              </a:pPr>
              <a:t>‹#›</a:t>
            </a:fld>
            <a:endParaRPr lang="en-US" dirty="0"/>
          </a:p>
        </p:txBody>
      </p:sp>
    </p:spTree>
    <p:extLst>
      <p:ext uri="{BB962C8B-B14F-4D97-AF65-F5344CB8AC3E}">
        <p14:creationId xmlns:p14="http://schemas.microsoft.com/office/powerpoint/2010/main" val="3816409654"/>
      </p:ext>
    </p:extLst>
  </p:cSld>
  <p:clrMap bg1="lt1" tx1="dk1" bg2="lt2" tx2="dk2" accent1="accent1" accent2="accent2" accent3="accent3" accent4="accent4" accent5="accent5" accent6="accent6" hlink="hlink" folHlink="folHlink"/>
  <p:notesStyle>
    <a:lvl1pPr algn="l" defTabSz="685800" rtl="0" fontAlgn="base">
      <a:spcBef>
        <a:spcPct val="30000"/>
      </a:spcBef>
      <a:spcAft>
        <a:spcPct val="0"/>
      </a:spcAft>
      <a:defRPr sz="900" kern="1200">
        <a:solidFill>
          <a:schemeClr val="tx1"/>
        </a:solidFill>
        <a:latin typeface="+mn-lt"/>
        <a:ea typeface="+mn-ea"/>
        <a:cs typeface="+mn-cs"/>
      </a:defRPr>
    </a:lvl1pPr>
    <a:lvl2pPr marL="342900" algn="l" defTabSz="685800" rtl="0" fontAlgn="base">
      <a:spcBef>
        <a:spcPct val="30000"/>
      </a:spcBef>
      <a:spcAft>
        <a:spcPct val="0"/>
      </a:spcAft>
      <a:defRPr sz="900" kern="1200">
        <a:solidFill>
          <a:schemeClr val="tx1"/>
        </a:solidFill>
        <a:latin typeface="+mn-lt"/>
        <a:ea typeface="+mn-ea"/>
        <a:cs typeface="+mn-cs"/>
      </a:defRPr>
    </a:lvl2pPr>
    <a:lvl3pPr marL="685800" algn="l" defTabSz="685800" rtl="0" fontAlgn="base">
      <a:spcBef>
        <a:spcPct val="30000"/>
      </a:spcBef>
      <a:spcAft>
        <a:spcPct val="0"/>
      </a:spcAft>
      <a:defRPr sz="900" kern="1200">
        <a:solidFill>
          <a:schemeClr val="tx1"/>
        </a:solidFill>
        <a:latin typeface="+mn-lt"/>
        <a:ea typeface="+mn-ea"/>
        <a:cs typeface="+mn-cs"/>
      </a:defRPr>
    </a:lvl3pPr>
    <a:lvl4pPr marL="1028700" algn="l" defTabSz="685800" rtl="0" fontAlgn="base">
      <a:spcBef>
        <a:spcPct val="30000"/>
      </a:spcBef>
      <a:spcAft>
        <a:spcPct val="0"/>
      </a:spcAft>
      <a:defRPr sz="900" kern="1200">
        <a:solidFill>
          <a:schemeClr val="tx1"/>
        </a:solidFill>
        <a:latin typeface="+mn-lt"/>
        <a:ea typeface="+mn-ea"/>
        <a:cs typeface="+mn-cs"/>
      </a:defRPr>
    </a:lvl4pPr>
    <a:lvl5pPr marL="1371600" algn="l" defTabSz="685800" rtl="0" fontAlgn="base">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 presenting some results from my work on monitoring the tidal wetlands in the Hudson River National Estuarine Research Reserve, including some analyses on the resilience of these habitats to projected climate change stressors.</a:t>
            </a:r>
          </a:p>
        </p:txBody>
      </p:sp>
      <p:sp>
        <p:nvSpPr>
          <p:cNvPr id="4" name="Slide Number Placeholder 3"/>
          <p:cNvSpPr>
            <a:spLocks noGrp="1"/>
          </p:cNvSpPr>
          <p:nvPr>
            <p:ph type="sldNum" sz="quarter" idx="5"/>
          </p:nvPr>
        </p:nvSpPr>
        <p:spPr/>
        <p:txBody>
          <a:bodyPr/>
          <a:lstStyle/>
          <a:p>
            <a:pPr>
              <a:defRPr/>
            </a:pPr>
            <a:fld id="{29D401ED-B06A-4A3E-997B-69BB4B32AC6A}" type="slidenum">
              <a:rPr lang="en-US" smtClean="0"/>
              <a:pPr>
                <a:defRPr/>
              </a:pPr>
              <a:t>1</a:t>
            </a:fld>
            <a:endParaRPr lang="en-US" dirty="0"/>
          </a:p>
        </p:txBody>
      </p:sp>
    </p:spTree>
    <p:extLst>
      <p:ext uri="{BB962C8B-B14F-4D97-AF65-F5344CB8AC3E}">
        <p14:creationId xmlns:p14="http://schemas.microsoft.com/office/powerpoint/2010/main" val="2511742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fontAlgn="auto" hangingPunct="0">
              <a:spcBef>
                <a:spcPct val="20000"/>
              </a:spcBef>
              <a:spcAft>
                <a:spcPts val="0"/>
              </a:spcAft>
              <a:buFont typeface="Arial"/>
              <a:buNone/>
              <a:defRPr/>
            </a:pPr>
            <a:r>
              <a:rPr lang="en-US" sz="900" kern="1200" dirty="0">
                <a:solidFill>
                  <a:schemeClr val="tx1"/>
                </a:solidFill>
                <a:effectLst/>
                <a:latin typeface="+mn-lt"/>
                <a:ea typeface="+mn-ea"/>
                <a:cs typeface="+mn-cs"/>
              </a:rPr>
              <a:t>Tidal marshes are a significant habitat </a:t>
            </a:r>
            <a:r>
              <a:rPr lang="en-US" sz="900" kern="0" baseline="0" dirty="0">
                <a:solidFill>
                  <a:srgbClr val="FFFF66"/>
                </a:solidFill>
                <a:latin typeface="+mn-lt"/>
              </a:rPr>
              <a:t>for many ecologically important fish, birds and other organisms. They also have valuable functions such as filtering sediments and contaminants from water, controlling flooding, and processing nutrients. </a:t>
            </a:r>
          </a:p>
          <a:p>
            <a:pPr marL="0" indent="0" eaLnBrk="0" fontAlgn="auto" hangingPunct="0">
              <a:spcBef>
                <a:spcPct val="20000"/>
              </a:spcBef>
              <a:spcAft>
                <a:spcPts val="0"/>
              </a:spcAft>
              <a:buFont typeface="Arial"/>
              <a:buNone/>
              <a:defRPr/>
            </a:pPr>
            <a:endParaRPr lang="en-US" sz="900" kern="0" baseline="0" dirty="0">
              <a:solidFill>
                <a:srgbClr val="FFFF66"/>
              </a:solidFill>
              <a:latin typeface="+mn-lt"/>
            </a:endParaRPr>
          </a:p>
          <a:p>
            <a:pPr marL="0" indent="0" eaLnBrk="0" fontAlgn="auto" hangingPunct="0">
              <a:spcBef>
                <a:spcPct val="20000"/>
              </a:spcBef>
              <a:spcAft>
                <a:spcPts val="0"/>
              </a:spcAft>
              <a:buFont typeface="Arial"/>
              <a:buNone/>
              <a:defRPr/>
            </a:pPr>
            <a:r>
              <a:rPr lang="en-US" sz="900" kern="0" baseline="0" dirty="0">
                <a:solidFill>
                  <a:srgbClr val="FFFF66"/>
                </a:solidFill>
                <a:latin typeface="+mn-lt"/>
              </a:rPr>
              <a:t>The freshwater tidal marshes of the Hudson River Estuary are a globally rare habitat. The type of vegetation that grows here is dependent upon inundation and elevation. Submerged aquatic vegetation grows in the deepest areas. This transitions up to mud flats and broad-leafed vegetation like spatterdock, with native cattail or invasive Phragmites usually dominating the upper elevations of the marsh.</a:t>
            </a:r>
          </a:p>
          <a:p>
            <a:endParaRPr lang="en-US" dirty="0"/>
          </a:p>
        </p:txBody>
      </p:sp>
      <p:sp>
        <p:nvSpPr>
          <p:cNvPr id="4" name="Slide Number Placeholder 3"/>
          <p:cNvSpPr>
            <a:spLocks noGrp="1"/>
          </p:cNvSpPr>
          <p:nvPr>
            <p:ph type="sldNum" sz="quarter" idx="5"/>
          </p:nvPr>
        </p:nvSpPr>
        <p:spPr/>
        <p:txBody>
          <a:bodyPr/>
          <a:lstStyle/>
          <a:p>
            <a:pPr>
              <a:defRPr/>
            </a:pPr>
            <a:fld id="{29D401ED-B06A-4A3E-997B-69BB4B32AC6A}" type="slidenum">
              <a:rPr lang="en-US" smtClean="0"/>
              <a:pPr>
                <a:defRPr/>
              </a:pPr>
              <a:t>2</a:t>
            </a:fld>
            <a:endParaRPr lang="en-US" dirty="0"/>
          </a:p>
        </p:txBody>
      </p:sp>
    </p:spTree>
    <p:extLst>
      <p:ext uri="{BB962C8B-B14F-4D97-AF65-F5344CB8AC3E}">
        <p14:creationId xmlns:p14="http://schemas.microsoft.com/office/powerpoint/2010/main" val="1227380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SO how do changes in water level compare to changes in the elevation of tidal marshes? To assess this, Surface Elevation Tables (SETs) were installed in Tivoli Bay in 2012,. SET stations provide a nondestructive method for making highly accurate measurements of sediment elevation over long periods of time relative to a fixed elevation benchmark. This benchmark is established by driving rods into the marsh to refusal. To collect marsh elevation data, a temporary arm is installed on the benchmark and pins are lowered to the marsh. The height of the pins are recorded and corrected to elevation of the benchmark. This picture is not on the Hudson, but in the brackish marshes of Narragansett Bay where you can actually see what my colleague Kenny Raposa is doing. The reality of collecting SET data in freshwater tidal wetlands…  </a:t>
            </a:r>
            <a:endParaRPr lang="en-US" dirty="0"/>
          </a:p>
        </p:txBody>
      </p:sp>
      <p:sp>
        <p:nvSpPr>
          <p:cNvPr id="4" name="Slide Number Placeholder 3"/>
          <p:cNvSpPr>
            <a:spLocks noGrp="1"/>
          </p:cNvSpPr>
          <p:nvPr>
            <p:ph type="sldNum" sz="quarter" idx="5"/>
          </p:nvPr>
        </p:nvSpPr>
        <p:spPr/>
        <p:txBody>
          <a:bodyPr/>
          <a:lstStyle/>
          <a:p>
            <a:pPr>
              <a:defRPr/>
            </a:pPr>
            <a:fld id="{29D401ED-B06A-4A3E-997B-69BB4B32AC6A}" type="slidenum">
              <a:rPr lang="en-US" smtClean="0"/>
              <a:pPr>
                <a:defRPr/>
              </a:pPr>
              <a:t>18</a:t>
            </a:fld>
            <a:endParaRPr lang="en-US" dirty="0"/>
          </a:p>
        </p:txBody>
      </p:sp>
    </p:spTree>
    <p:extLst>
      <p:ext uri="{BB962C8B-B14F-4D97-AF65-F5344CB8AC3E}">
        <p14:creationId xmlns:p14="http://schemas.microsoft.com/office/powerpoint/2010/main" val="2510039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p:nvSpPr>
        <p:spPr>
          <a:xfrm rot="10800000" flipV="1">
            <a:off x="0" y="3790950"/>
            <a:ext cx="9144000" cy="135255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lIns="338328" tIns="201168" rIns="0" bIns="274320"/>
          <a:lstStyle/>
          <a:p>
            <a:pPr marL="215499" eaLnBrk="1" fontAlgn="auto" hangingPunct="1">
              <a:spcBef>
                <a:spcPts val="0"/>
              </a:spcBef>
              <a:spcAft>
                <a:spcPts val="0"/>
              </a:spcAft>
              <a:tabLst>
                <a:tab pos="8787784" algn="r"/>
              </a:tabLst>
              <a:defRPr/>
            </a:pPr>
            <a:endParaRPr lang="en-US" sz="1400" b="1" dirty="0">
              <a:latin typeface="Arial" panose="020B0604020202020204" pitchFamily="34" charset="0"/>
              <a:cs typeface="Arial" panose="020B0604020202020204" pitchFamily="34" charset="0"/>
            </a:endParaRPr>
          </a:p>
        </p:txBody>
      </p:sp>
      <p:sp>
        <p:nvSpPr>
          <p:cNvPr id="5" name="Rectangle 4"/>
          <p:cNvSpPr/>
          <p:nvPr/>
        </p:nvSpPr>
        <p:spPr>
          <a:xfrm>
            <a:off x="0" y="0"/>
            <a:ext cx="9144000" cy="137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13" dirty="0"/>
          </a:p>
        </p:txBody>
      </p:sp>
      <p:sp>
        <p:nvSpPr>
          <p:cNvPr id="6" name="Rectangle 5"/>
          <p:cNvSpPr/>
          <p:nvPr/>
        </p:nvSpPr>
        <p:spPr>
          <a:xfrm>
            <a:off x="0" y="3714750"/>
            <a:ext cx="9144000" cy="76200"/>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pic>
        <p:nvPicPr>
          <p:cNvPr id="7"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9" y="223838"/>
            <a:ext cx="3867151"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377389"/>
            <a:ext cx="8401051" cy="1099113"/>
          </a:xfrm>
        </p:spPr>
        <p:txBody>
          <a:bodyPr anchor="b">
            <a:normAutofit/>
          </a:bodyPr>
          <a:lstStyle>
            <a:lvl1pPr algn="l">
              <a:defRPr sz="4000">
                <a:solidFill>
                  <a:srgbClr val="002D73"/>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2628339"/>
            <a:ext cx="8401051" cy="911087"/>
          </a:xfrm>
        </p:spPr>
        <p:txBody>
          <a:bodyPr>
            <a:normAutofit/>
          </a:bodyPr>
          <a:lstStyle>
            <a:lvl1pPr marL="0" indent="0" algn="l">
              <a:buNone/>
              <a:defRPr sz="2800" b="1">
                <a:solidFill>
                  <a:srgbClr val="646569"/>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67361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0627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137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13" dirty="0"/>
          </a:p>
        </p:txBody>
      </p:sp>
      <p:sp>
        <p:nvSpPr>
          <p:cNvPr id="5" name="Rectangle 4"/>
          <p:cNvSpPr/>
          <p:nvPr/>
        </p:nvSpPr>
        <p:spPr>
          <a:xfrm rot="10800000" flipV="1">
            <a:off x="0" y="115888"/>
            <a:ext cx="9144000" cy="220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 rIns="274320" anchor="ctr"/>
          <a:lstStyle/>
          <a:p>
            <a:pPr marL="215499" eaLnBrk="1" fontAlgn="auto" hangingPunct="1">
              <a:spcBef>
                <a:spcPts val="0"/>
              </a:spcBef>
              <a:spcAft>
                <a:spcPts val="0"/>
              </a:spcAft>
              <a:tabLst>
                <a:tab pos="8750081" algn="r"/>
              </a:tabLst>
              <a:defRPr/>
            </a:pPr>
            <a:r>
              <a:rPr lang="en-US" sz="1200" b="1" dirty="0">
                <a:solidFill>
                  <a:srgbClr val="002D73"/>
                </a:solidFill>
                <a:latin typeface="Arial" panose="020B0604020202020204" pitchFamily="34" charset="0"/>
                <a:cs typeface="Arial" panose="020B0604020202020204" pitchFamily="34" charset="0"/>
              </a:rPr>
              <a:t>	</a:t>
            </a:r>
            <a:fld id="{5727FC4E-1090-4D2C-B114-7B62DA246350}" type="slidenum">
              <a:rPr lang="en-US" sz="1200" b="1">
                <a:solidFill>
                  <a:srgbClr val="002D73"/>
                </a:solidFill>
                <a:latin typeface="Arial" panose="020B0604020202020204" pitchFamily="34" charset="0"/>
                <a:cs typeface="Arial" panose="020B0604020202020204" pitchFamily="34" charset="0"/>
              </a:rPr>
              <a:pPr marL="215499" eaLnBrk="1" fontAlgn="auto" hangingPunct="1">
                <a:spcBef>
                  <a:spcPts val="0"/>
                </a:spcBef>
                <a:spcAft>
                  <a:spcPts val="0"/>
                </a:spcAft>
                <a:tabLst>
                  <a:tab pos="8750081" algn="r"/>
                </a:tabLst>
                <a:defRPr/>
              </a:pPr>
              <a:t>‹#›</a:t>
            </a:fld>
            <a:endParaRPr lang="en-US" sz="1200" b="1" dirty="0">
              <a:solidFill>
                <a:srgbClr val="002D73"/>
              </a:solidFill>
              <a:latin typeface="Arial" panose="020B0604020202020204" pitchFamily="34" charset="0"/>
              <a:cs typeface="Arial" panose="020B0604020202020204" pitchFamily="34" charset="0"/>
            </a:endParaRPr>
          </a:p>
        </p:txBody>
      </p:sp>
      <p:sp>
        <p:nvSpPr>
          <p:cNvPr id="6" name="Rectangle 5"/>
          <p:cNvSpPr/>
          <p:nvPr/>
        </p:nvSpPr>
        <p:spPr>
          <a:xfrm>
            <a:off x="0" y="1539875"/>
            <a:ext cx="5334000" cy="82550"/>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1" dirty="0"/>
          </a:p>
        </p:txBody>
      </p:sp>
      <p:sp>
        <p:nvSpPr>
          <p:cNvPr id="2" name="Title 1"/>
          <p:cNvSpPr>
            <a:spLocks noGrp="1"/>
          </p:cNvSpPr>
          <p:nvPr>
            <p:ph type="title"/>
          </p:nvPr>
        </p:nvSpPr>
        <p:spPr>
          <a:xfrm>
            <a:off x="1" y="1621849"/>
            <a:ext cx="5334000" cy="2702503"/>
          </a:xfrm>
          <a:solidFill>
            <a:srgbClr val="002D73"/>
          </a:solidFill>
        </p:spPr>
        <p:txBody>
          <a:bodyPr lIns="512064" tIns="228600" rIns="365760" anchor="t">
            <a:normAutofit/>
          </a:bodyPr>
          <a:lstStyle>
            <a:lvl1pPr>
              <a:lnSpc>
                <a:spcPct val="100000"/>
              </a:lnSpc>
              <a:defRPr sz="4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5780" y="3291840"/>
            <a:ext cx="4511040" cy="891540"/>
          </a:xfrm>
        </p:spPr>
        <p:txBody>
          <a:bodyPr>
            <a:normAutofit/>
          </a:bodyPr>
          <a:lstStyle>
            <a:lvl1pPr marL="0" indent="0">
              <a:buNone/>
              <a:defRPr sz="2800" b="1">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19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1" y="508792"/>
            <a:ext cx="8610600" cy="91966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47650" y="1428461"/>
            <a:ext cx="4167188" cy="3422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9902" y="1428461"/>
            <a:ext cx="4138349" cy="3422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410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7651" y="508793"/>
            <a:ext cx="8610600" cy="9196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47651" y="1428461"/>
            <a:ext cx="4035715" cy="617934"/>
          </a:xfrm>
        </p:spPr>
        <p:txBody>
          <a:bodyPr anchor="ctr">
            <a:no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247651" y="2144027"/>
            <a:ext cx="4035715" cy="2634850"/>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15908" y="1428461"/>
            <a:ext cx="4042345" cy="617934"/>
          </a:xfrm>
        </p:spPr>
        <p:txBody>
          <a:bodyPr anchor="ctr">
            <a:no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15907" y="2144027"/>
            <a:ext cx="4042344" cy="2634850"/>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1334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7651" y="508791"/>
            <a:ext cx="8610600" cy="919960"/>
          </a:xfrm>
        </p:spPr>
        <p:txBody>
          <a:bodyPr/>
          <a:lstStyle/>
          <a:p>
            <a:r>
              <a:rPr lang="en-US"/>
              <a:t>Click to edit Master title style</a:t>
            </a:r>
            <a:endParaRPr lang="en-US" dirty="0"/>
          </a:p>
        </p:txBody>
      </p:sp>
    </p:spTree>
    <p:extLst>
      <p:ext uri="{BB962C8B-B14F-4D97-AF65-F5344CB8AC3E}">
        <p14:creationId xmlns:p14="http://schemas.microsoft.com/office/powerpoint/2010/main" val="39290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462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sz="half" idx="1"/>
          </p:nvPr>
        </p:nvSpPr>
        <p:spPr>
          <a:xfrm>
            <a:off x="685800" y="1485900"/>
            <a:ext cx="3810000" cy="3086100"/>
          </a:xfrm>
        </p:spPr>
        <p:txBody>
          <a:bodyPr/>
          <a:lstStyle/>
          <a:p>
            <a:pPr lvl="0"/>
            <a:endParaRPr lang="en-US" noProof="0" dirty="0"/>
          </a:p>
        </p:txBody>
      </p:sp>
      <p:sp>
        <p:nvSpPr>
          <p:cNvPr id="4" name="Text Placeholder 3"/>
          <p:cNvSpPr>
            <a:spLocks noGrp="1"/>
          </p:cNvSpPr>
          <p:nvPr>
            <p:ph type="body"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dirty="0"/>
          </a:p>
        </p:txBody>
      </p:sp>
      <p:sp>
        <p:nvSpPr>
          <p:cNvPr id="6" name="Rectangle 1029"/>
          <p:cNvSpPr>
            <a:spLocks noGrp="1" noChangeArrowheads="1"/>
          </p:cNvSpPr>
          <p:nvPr>
            <p:ph type="ftr" sz="quarter" idx="11"/>
          </p:nvPr>
        </p:nvSpPr>
        <p:spPr>
          <a:xfrm>
            <a:off x="3124200" y="4686300"/>
            <a:ext cx="2895600" cy="342900"/>
          </a:xfrm>
          <a:prstGeom prst="rect">
            <a:avLst/>
          </a:prstGeom>
          <a:ln/>
        </p:spPr>
        <p:txBody>
          <a:bodyPr/>
          <a:lstStyle>
            <a:lvl1pPr>
              <a:defRPr/>
            </a:lvl1pPr>
          </a:lstStyle>
          <a:p>
            <a:pPr>
              <a:defRPr/>
            </a:pPr>
            <a:endParaRPr lang="en-US" dirty="0"/>
          </a:p>
        </p:txBody>
      </p:sp>
      <p:sp>
        <p:nvSpPr>
          <p:cNvPr id="7" name="Rectangle 1030"/>
          <p:cNvSpPr>
            <a:spLocks noGrp="1" noChangeArrowheads="1"/>
          </p:cNvSpPr>
          <p:nvPr>
            <p:ph type="sldNum" sz="quarter" idx="12"/>
          </p:nvPr>
        </p:nvSpPr>
        <p:spPr>
          <a:xfrm>
            <a:off x="6553200" y="4686300"/>
            <a:ext cx="1905000" cy="342900"/>
          </a:xfrm>
          <a:prstGeom prst="rect">
            <a:avLst/>
          </a:prstGeom>
          <a:ln/>
        </p:spPr>
        <p:txBody>
          <a:bodyPr/>
          <a:lstStyle>
            <a:lvl1pPr>
              <a:defRPr/>
            </a:lvl1pPr>
          </a:lstStyle>
          <a:p>
            <a:fld id="{737FCC69-9ED6-4B70-9165-9EA269210B36}" type="slidenum">
              <a:rPr lang="en-US" altLang="en-US"/>
              <a:pPr/>
              <a:t>‹#›</a:t>
            </a:fld>
            <a:endParaRPr lang="en-US" altLang="en-US" dirty="0"/>
          </a:p>
        </p:txBody>
      </p:sp>
    </p:spTree>
    <p:extLst>
      <p:ext uri="{BB962C8B-B14F-4D97-AF65-F5344CB8AC3E}">
        <p14:creationId xmlns:p14="http://schemas.microsoft.com/office/powerpoint/2010/main" val="200988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rot="10800000" flipV="1">
            <a:off x="0" y="60327"/>
            <a:ext cx="9144000" cy="30162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 tIns="82296" rIns="274320" bIns="54864" anchor="ctr"/>
          <a:lstStyle/>
          <a:p>
            <a:pPr marL="215499" eaLnBrk="1" fontAlgn="auto" hangingPunct="1">
              <a:spcBef>
                <a:spcPts val="0"/>
              </a:spcBef>
              <a:spcAft>
                <a:spcPts val="0"/>
              </a:spcAft>
              <a:tabLst>
                <a:tab pos="8750081" algn="r"/>
              </a:tabLst>
              <a:defRPr/>
            </a:pPr>
            <a:r>
              <a:rPr lang="en-US" sz="1200" b="1" dirty="0">
                <a:latin typeface="Arial" panose="020B0604020202020204" pitchFamily="34" charset="0"/>
                <a:cs typeface="Arial" panose="020B0604020202020204" pitchFamily="34" charset="0"/>
              </a:rPr>
              <a:t>	</a:t>
            </a:r>
            <a:fld id="{200E3917-4BD9-43F4-B410-C97B071DD35B}" type="slidenum">
              <a:rPr lang="en-US" sz="1200" b="1">
                <a:latin typeface="Arial" panose="020B0604020202020204" pitchFamily="34" charset="0"/>
                <a:cs typeface="Arial" panose="020B0604020202020204" pitchFamily="34" charset="0"/>
              </a:rPr>
              <a:pPr marL="215499" eaLnBrk="1" fontAlgn="auto" hangingPunct="1">
                <a:spcBef>
                  <a:spcPts val="0"/>
                </a:spcBef>
                <a:spcAft>
                  <a:spcPts val="0"/>
                </a:spcAft>
                <a:tabLst>
                  <a:tab pos="8750081" algn="r"/>
                </a:tabLst>
                <a:defRPr/>
              </a:pPr>
              <a:t>‹#›</a:t>
            </a:fld>
            <a:endParaRPr lang="en-US" sz="1200" b="1" dirty="0">
              <a:latin typeface="Arial" panose="020B0604020202020204" pitchFamily="34" charset="0"/>
              <a:cs typeface="Arial" panose="020B0604020202020204" pitchFamily="34" charset="0"/>
            </a:endParaRPr>
          </a:p>
        </p:txBody>
      </p:sp>
      <p:sp>
        <p:nvSpPr>
          <p:cNvPr id="1027" name="Title Placeholder 1"/>
          <p:cNvSpPr>
            <a:spLocks noGrp="1"/>
          </p:cNvSpPr>
          <p:nvPr>
            <p:ph type="title"/>
          </p:nvPr>
        </p:nvSpPr>
        <p:spPr bwMode="auto">
          <a:xfrm>
            <a:off x="247651" y="508000"/>
            <a:ext cx="86106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247651" y="1428750"/>
            <a:ext cx="86106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0" y="2"/>
            <a:ext cx="9144000" cy="60325"/>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13" dirty="0"/>
          </a:p>
        </p:txBody>
      </p:sp>
      <p:pic>
        <p:nvPicPr>
          <p:cNvPr id="1030" name="Picture 1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78651" y="4443413"/>
            <a:ext cx="1844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3" r:id="rId1"/>
    <p:sldLayoutId id="2147483658" r:id="rId2"/>
    <p:sldLayoutId id="2147483664" r:id="rId3"/>
    <p:sldLayoutId id="2147483659" r:id="rId4"/>
    <p:sldLayoutId id="2147483660" r:id="rId5"/>
    <p:sldLayoutId id="2147483661" r:id="rId6"/>
    <p:sldLayoutId id="2147483662" r:id="rId7"/>
    <p:sldLayoutId id="2147483665" r:id="rId8"/>
  </p:sldLayoutIdLst>
  <p:txStyles>
    <p:titleStyle>
      <a:lvl1pPr algn="l" defTabSz="685783" rtl="0" eaLnBrk="1" fontAlgn="base" hangingPunct="1">
        <a:lnSpc>
          <a:spcPct val="90000"/>
        </a:lnSpc>
        <a:spcBef>
          <a:spcPct val="0"/>
        </a:spcBef>
        <a:spcAft>
          <a:spcPct val="0"/>
        </a:spcAft>
        <a:defRPr sz="3200" b="1" kern="1200">
          <a:solidFill>
            <a:srgbClr val="002D73"/>
          </a:solidFill>
          <a:latin typeface="Arial" panose="020B0604020202020204" pitchFamily="34" charset="0"/>
          <a:ea typeface="+mj-ea"/>
          <a:cs typeface="Arial" panose="020B0604020202020204" pitchFamily="34" charset="0"/>
        </a:defRPr>
      </a:lvl1pPr>
      <a:lvl2pPr algn="l" defTabSz="685783"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2pPr>
      <a:lvl3pPr algn="l" defTabSz="685783"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3pPr>
      <a:lvl4pPr algn="l" defTabSz="685783"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4pPr>
      <a:lvl5pPr algn="l" defTabSz="685783"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5pPr>
      <a:lvl6pPr marL="457189" algn="l" defTabSz="685783"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6pPr>
      <a:lvl7pPr marL="914377" algn="l" defTabSz="685783"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7pPr>
      <a:lvl8pPr marL="1371566" algn="l" defTabSz="685783"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8pPr>
      <a:lvl9pPr marL="1828754" algn="l" defTabSz="685783" rtl="0" eaLnBrk="1" fontAlgn="base" hangingPunct="1">
        <a:lnSpc>
          <a:spcPct val="90000"/>
        </a:lnSpc>
        <a:spcBef>
          <a:spcPct val="0"/>
        </a:spcBef>
        <a:spcAft>
          <a:spcPct val="0"/>
        </a:spcAft>
        <a:defRPr sz="3200" b="1">
          <a:solidFill>
            <a:srgbClr val="002D73"/>
          </a:solidFill>
          <a:latin typeface="Arial" panose="020B0604020202020204" pitchFamily="34" charset="0"/>
          <a:cs typeface="Arial" panose="020B0604020202020204" pitchFamily="34" charset="0"/>
        </a:defRPr>
      </a:lvl9pPr>
    </p:titleStyle>
    <p:bodyStyle>
      <a:lvl1pPr algn="l" defTabSz="685783" rtl="0" eaLnBrk="1" fontAlgn="base" hangingPunct="1">
        <a:spcBef>
          <a:spcPct val="0"/>
        </a:spcBef>
        <a:spcAft>
          <a:spcPts val="600"/>
        </a:spcAft>
        <a:defRPr sz="2400" kern="1200">
          <a:solidFill>
            <a:srgbClr val="646569"/>
          </a:solidFill>
          <a:latin typeface="Arial" panose="020B0604020202020204" pitchFamily="34" charset="0"/>
          <a:ea typeface="+mn-ea"/>
          <a:cs typeface="Arial" panose="020B0604020202020204" pitchFamily="34" charset="0"/>
        </a:defRPr>
      </a:lvl1pPr>
      <a:lvl2pPr marL="171446" indent="-171446" algn="l" defTabSz="685783" rtl="0" eaLnBrk="1" fontAlgn="base" hangingPunct="1">
        <a:spcBef>
          <a:spcPct val="0"/>
        </a:spcBef>
        <a:spcAft>
          <a:spcPts val="600"/>
        </a:spcAft>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2pPr>
      <a:lvl3pPr marL="342891" indent="-171446" algn="l" defTabSz="685783" rtl="0" eaLnBrk="1" fontAlgn="base" hangingPunct="1">
        <a:spcBef>
          <a:spcPct val="0"/>
        </a:spcBef>
        <a:spcAft>
          <a:spcPts val="600"/>
        </a:spcAft>
        <a:buFont typeface="Wingdings" panose="05000000000000000000" pitchFamily="2" charset="2"/>
        <a:buChar char="§"/>
        <a:defRPr sz="2400" kern="1200">
          <a:solidFill>
            <a:srgbClr val="646569"/>
          </a:solidFill>
          <a:latin typeface="Arial" panose="020B0604020202020204" pitchFamily="34" charset="0"/>
          <a:ea typeface="+mn-ea"/>
          <a:cs typeface="Arial" panose="020B0604020202020204" pitchFamily="34" charset="0"/>
        </a:defRPr>
      </a:lvl3pPr>
      <a:lvl4pPr marL="473063" indent="-128585" algn="l" defTabSz="685783" rtl="0" eaLnBrk="1" fontAlgn="base" hangingPunct="1">
        <a:spcBef>
          <a:spcPct val="0"/>
        </a:spcBef>
        <a:spcAft>
          <a:spcPts val="600"/>
        </a:spcAft>
        <a:buSzPct val="75000"/>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4pPr>
      <a:lvl5pPr marL="600060" indent="-128585" algn="l" defTabSz="685783" rtl="0" eaLnBrk="1" fontAlgn="base" hangingPunct="1">
        <a:spcBef>
          <a:spcPct val="0"/>
        </a:spcBef>
        <a:spcAft>
          <a:spcPts val="600"/>
        </a:spcAft>
        <a:buSzPct val="75000"/>
        <a:buFont typeface="Wingdings" panose="05000000000000000000" pitchFamily="2" charset="2"/>
        <a:buChar char="§"/>
        <a:defRPr sz="2400" kern="1200">
          <a:solidFill>
            <a:srgbClr val="646569"/>
          </a:solidFill>
          <a:latin typeface="Arial" panose="020B0604020202020204" pitchFamily="34" charset="0"/>
          <a:ea typeface="+mn-ea"/>
          <a:cs typeface="Arial" panose="020B0604020202020204"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jp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50191" y="2047127"/>
            <a:ext cx="8843617" cy="1098551"/>
          </a:xfrm>
        </p:spPr>
        <p:txBody>
          <a:bodyPr>
            <a:normAutofit/>
          </a:bodyPr>
          <a:lstStyle/>
          <a:p>
            <a:pPr algn="ctr"/>
            <a:r>
              <a:rPr lang="en-US" dirty="0"/>
              <a:t>Monitoring the Resilience </a:t>
            </a:r>
            <a:br>
              <a:rPr lang="en-US" dirty="0"/>
            </a:br>
            <a:r>
              <a:rPr lang="en-US" dirty="0"/>
              <a:t>of Aquatic Habitats</a:t>
            </a:r>
            <a:endParaRPr lang="en-US" altLang="en-US" dirty="0"/>
          </a:p>
        </p:txBody>
      </p:sp>
      <p:sp>
        <p:nvSpPr>
          <p:cNvPr id="5123" name="Subtitle 2"/>
          <p:cNvSpPr>
            <a:spLocks noGrp="1"/>
          </p:cNvSpPr>
          <p:nvPr>
            <p:ph type="subTitle" idx="1"/>
          </p:nvPr>
        </p:nvSpPr>
        <p:spPr>
          <a:xfrm>
            <a:off x="150191" y="3982947"/>
            <a:ext cx="8401051" cy="911225"/>
          </a:xfrm>
        </p:spPr>
        <p:txBody>
          <a:bodyPr>
            <a:normAutofit fontScale="92500" lnSpcReduction="20000"/>
          </a:bodyPr>
          <a:lstStyle/>
          <a:p>
            <a:r>
              <a:rPr lang="en-US" altLang="en-US" sz="2000" dirty="0">
                <a:solidFill>
                  <a:schemeClr val="bg1"/>
                </a:solidFill>
              </a:rPr>
              <a:t>Sarah H. Fernald</a:t>
            </a:r>
          </a:p>
          <a:p>
            <a:r>
              <a:rPr lang="en-US" altLang="en-US" sz="2000" dirty="0">
                <a:solidFill>
                  <a:schemeClr val="bg1"/>
                </a:solidFill>
              </a:rPr>
              <a:t>Manager, Hudson River National Estuarine Research Reserve</a:t>
            </a:r>
          </a:p>
          <a:p>
            <a:r>
              <a:rPr lang="en-US" altLang="en-US" sz="2000" dirty="0">
                <a:solidFill>
                  <a:schemeClr val="bg1"/>
                </a:solidFill>
              </a:rPr>
              <a:t>October 8, 2024</a:t>
            </a:r>
          </a:p>
        </p:txBody>
      </p:sp>
      <p:sp>
        <p:nvSpPr>
          <p:cNvPr id="4" name="Rectangle 3"/>
          <p:cNvSpPr/>
          <p:nvPr/>
        </p:nvSpPr>
        <p:spPr>
          <a:xfrm rot="10800000" flipV="1">
            <a:off x="0" y="3790951"/>
            <a:ext cx="9144000" cy="1352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38328" tIns="201168" rIns="0" bIns="274320"/>
          <a:lstStyle/>
          <a:p>
            <a:pPr marL="215499" eaLnBrk="1" fontAlgn="auto" hangingPunct="1">
              <a:spcBef>
                <a:spcPts val="0"/>
              </a:spcBef>
              <a:spcAft>
                <a:spcPts val="0"/>
              </a:spcAft>
              <a:tabLst>
                <a:tab pos="8787784" algn="r"/>
              </a:tabLst>
              <a:defRPr/>
            </a:pPr>
            <a:endParaRPr lang="en-US" sz="1400" b="1" dirty="0">
              <a:latin typeface="Arial" panose="020B0604020202020204" pitchFamily="34" charset="0"/>
              <a:cs typeface="Arial" panose="020B0604020202020204" pitchFamily="34" charset="0"/>
            </a:endParaRPr>
          </a:p>
        </p:txBody>
      </p:sp>
      <p:pic>
        <p:nvPicPr>
          <p:cNvPr id="5" name="Picture 2" descr="Hudson Panorama.JPG">
            <a:extLst>
              <a:ext uri="{FF2B5EF4-FFF2-40B4-BE49-F238E27FC236}">
                <a16:creationId xmlns:a16="http://schemas.microsoft.com/office/drawing/2014/main" id="{257F8145-1DDD-4D0A-8638-A99D0F46ED36}"/>
              </a:ext>
            </a:extLst>
          </p:cNvPr>
          <p:cNvPicPr>
            <a:picLocks noChangeAspect="1"/>
          </p:cNvPicPr>
          <p:nvPr/>
        </p:nvPicPr>
        <p:blipFill>
          <a:blip r:embed="rId3" cstate="print"/>
          <a:srcRect/>
          <a:stretch>
            <a:fillRect/>
          </a:stretch>
        </p:blipFill>
        <p:spPr bwMode="auto">
          <a:xfrm>
            <a:off x="4592661" y="249328"/>
            <a:ext cx="3949747" cy="112862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t growing in the water&#10;&#10;Description automatically generated">
            <a:extLst>
              <a:ext uri="{FF2B5EF4-FFF2-40B4-BE49-F238E27FC236}">
                <a16:creationId xmlns:a16="http://schemas.microsoft.com/office/drawing/2014/main" id="{C422D096-04FA-6482-8CAA-BF21CFE25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47" y="535962"/>
            <a:ext cx="1894691" cy="2526255"/>
          </a:xfrm>
          <a:prstGeom prst="rect">
            <a:avLst/>
          </a:prstGeom>
        </p:spPr>
      </p:pic>
      <p:pic>
        <p:nvPicPr>
          <p:cNvPr id="6" name="Picture 5" descr="Long thin white stems in water&#10;&#10;Description automatically generated with medium confidence">
            <a:extLst>
              <a:ext uri="{FF2B5EF4-FFF2-40B4-BE49-F238E27FC236}">
                <a16:creationId xmlns:a16="http://schemas.microsoft.com/office/drawing/2014/main" id="{E701A8E5-133E-8D53-84A7-54D8842770BF}"/>
              </a:ext>
            </a:extLst>
          </p:cNvPr>
          <p:cNvPicPr>
            <a:picLocks noChangeAspect="1"/>
          </p:cNvPicPr>
          <p:nvPr/>
        </p:nvPicPr>
        <p:blipFill rotWithShape="1">
          <a:blip r:embed="rId3">
            <a:extLst>
              <a:ext uri="{28A0092B-C50C-407E-A947-70E740481C1C}">
                <a14:useLocalDpi xmlns:a14="http://schemas.microsoft.com/office/drawing/2010/main" val="0"/>
              </a:ext>
            </a:extLst>
          </a:blip>
          <a:srcRect r="14622" b="15754"/>
          <a:stretch/>
        </p:blipFill>
        <p:spPr>
          <a:xfrm>
            <a:off x="5097910" y="11937"/>
            <a:ext cx="3900443" cy="5131563"/>
          </a:xfrm>
          <a:prstGeom prst="rect">
            <a:avLst/>
          </a:prstGeom>
        </p:spPr>
      </p:pic>
      <p:pic>
        <p:nvPicPr>
          <p:cNvPr id="8" name="Picture 7" descr="A person in a kayak&#10;&#10;Description automatically generated">
            <a:extLst>
              <a:ext uri="{FF2B5EF4-FFF2-40B4-BE49-F238E27FC236}">
                <a16:creationId xmlns:a16="http://schemas.microsoft.com/office/drawing/2014/main" id="{109C0196-0DC4-429A-69F5-11752D0A4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834" y="2347415"/>
            <a:ext cx="3621207" cy="2715905"/>
          </a:xfrm>
          <a:prstGeom prst="rect">
            <a:avLst/>
          </a:prstGeom>
        </p:spPr>
      </p:pic>
      <p:sp>
        <p:nvSpPr>
          <p:cNvPr id="2" name="TextBox 1">
            <a:extLst>
              <a:ext uri="{FF2B5EF4-FFF2-40B4-BE49-F238E27FC236}">
                <a16:creationId xmlns:a16="http://schemas.microsoft.com/office/drawing/2014/main" id="{63A1BC80-31E9-4212-7928-A0031DCC31DA}"/>
              </a:ext>
            </a:extLst>
          </p:cNvPr>
          <p:cNvSpPr txBox="1"/>
          <p:nvPr/>
        </p:nvSpPr>
        <p:spPr>
          <a:xfrm>
            <a:off x="2204114" y="641445"/>
            <a:ext cx="2750024" cy="1446550"/>
          </a:xfrm>
          <a:prstGeom prst="rect">
            <a:avLst/>
          </a:prstGeom>
          <a:noFill/>
        </p:spPr>
        <p:txBody>
          <a:bodyPr wrap="square" rtlCol="0">
            <a:spAutoFit/>
          </a:bodyPr>
          <a:lstStyle/>
          <a:p>
            <a:pPr algn="ctr"/>
            <a:r>
              <a:rPr lang="en-US" sz="2000" b="1" dirty="0"/>
              <a:t>SAV Volunteer Monitoring Program</a:t>
            </a:r>
          </a:p>
          <a:p>
            <a:pPr algn="ctr"/>
            <a:r>
              <a:rPr lang="en-US" sz="1600" dirty="0"/>
              <a:t>Confirmation of robust SAV growth under Kingston-Rhinecliff Bridge in 2024</a:t>
            </a:r>
          </a:p>
        </p:txBody>
      </p:sp>
    </p:spTree>
    <p:extLst>
      <p:ext uri="{BB962C8B-B14F-4D97-AF65-F5344CB8AC3E}">
        <p14:creationId xmlns:p14="http://schemas.microsoft.com/office/powerpoint/2010/main" val="2650245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boats&#10;&#10;Description automatically generated">
            <a:extLst>
              <a:ext uri="{FF2B5EF4-FFF2-40B4-BE49-F238E27FC236}">
                <a16:creationId xmlns:a16="http://schemas.microsoft.com/office/drawing/2014/main" id="{BA3B7B9F-920A-DB09-E5D8-4CF852D070DF}"/>
              </a:ext>
            </a:extLst>
          </p:cNvPr>
          <p:cNvPicPr>
            <a:picLocks noChangeAspect="1"/>
          </p:cNvPicPr>
          <p:nvPr/>
        </p:nvPicPr>
        <p:blipFill rotWithShape="1">
          <a:blip r:embed="rId2">
            <a:extLst>
              <a:ext uri="{28A0092B-C50C-407E-A947-70E740481C1C}">
                <a14:useLocalDpi xmlns:a14="http://schemas.microsoft.com/office/drawing/2010/main" val="0"/>
              </a:ext>
            </a:extLst>
          </a:blip>
          <a:srcRect l="48010" t="20829"/>
          <a:stretch/>
        </p:blipFill>
        <p:spPr>
          <a:xfrm>
            <a:off x="5436530" y="954916"/>
            <a:ext cx="3601701" cy="4113522"/>
          </a:xfrm>
          <a:prstGeom prst="rect">
            <a:avLst/>
          </a:prstGeom>
        </p:spPr>
      </p:pic>
      <p:pic>
        <p:nvPicPr>
          <p:cNvPr id="12" name="Picture 11" descr="A person in water holding a plant&#10;&#10;Description automatically generated">
            <a:extLst>
              <a:ext uri="{FF2B5EF4-FFF2-40B4-BE49-F238E27FC236}">
                <a16:creationId xmlns:a16="http://schemas.microsoft.com/office/drawing/2014/main" id="{FA2E41AC-20A7-17B9-F8ED-86B5BCADB9F3}"/>
              </a:ext>
            </a:extLst>
          </p:cNvPr>
          <p:cNvPicPr>
            <a:picLocks noChangeAspect="1"/>
          </p:cNvPicPr>
          <p:nvPr/>
        </p:nvPicPr>
        <p:blipFill rotWithShape="1">
          <a:blip r:embed="rId3">
            <a:extLst>
              <a:ext uri="{28A0092B-C50C-407E-A947-70E740481C1C}">
                <a14:useLocalDpi xmlns:a14="http://schemas.microsoft.com/office/drawing/2010/main" val="0"/>
              </a:ext>
            </a:extLst>
          </a:blip>
          <a:srcRect r="34356"/>
          <a:stretch/>
        </p:blipFill>
        <p:spPr>
          <a:xfrm>
            <a:off x="3381766" y="2982889"/>
            <a:ext cx="1825388" cy="2085548"/>
          </a:xfrm>
          <a:prstGeom prst="rect">
            <a:avLst/>
          </a:prstGeom>
        </p:spPr>
      </p:pic>
      <p:pic>
        <p:nvPicPr>
          <p:cNvPr id="14" name="Picture 13" descr="A hand holding a plant&#10;&#10;Description automatically generated">
            <a:extLst>
              <a:ext uri="{FF2B5EF4-FFF2-40B4-BE49-F238E27FC236}">
                <a16:creationId xmlns:a16="http://schemas.microsoft.com/office/drawing/2014/main" id="{3E81FC6D-CA11-3663-B3AA-58BCB7449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4915"/>
            <a:ext cx="3116168" cy="4154891"/>
          </a:xfrm>
          <a:prstGeom prst="rect">
            <a:avLst/>
          </a:prstGeom>
        </p:spPr>
      </p:pic>
      <p:pic>
        <p:nvPicPr>
          <p:cNvPr id="16" name="Picture 15" descr="A group of cups with plants in it&#10;&#10;Description automatically generated">
            <a:extLst>
              <a:ext uri="{FF2B5EF4-FFF2-40B4-BE49-F238E27FC236}">
                <a16:creationId xmlns:a16="http://schemas.microsoft.com/office/drawing/2014/main" id="{FF13C486-1A5B-C36A-E470-8A6B613D44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1766" y="471417"/>
            <a:ext cx="1825388" cy="2433850"/>
          </a:xfrm>
          <a:prstGeom prst="rect">
            <a:avLst/>
          </a:prstGeom>
        </p:spPr>
      </p:pic>
      <p:sp>
        <p:nvSpPr>
          <p:cNvPr id="2" name="TextBox 1">
            <a:extLst>
              <a:ext uri="{FF2B5EF4-FFF2-40B4-BE49-F238E27FC236}">
                <a16:creationId xmlns:a16="http://schemas.microsoft.com/office/drawing/2014/main" id="{78A9CFE3-8F03-5C15-C4CD-B9CBEAB05386}"/>
              </a:ext>
            </a:extLst>
          </p:cNvPr>
          <p:cNvSpPr txBox="1"/>
          <p:nvPr/>
        </p:nvSpPr>
        <p:spPr>
          <a:xfrm>
            <a:off x="361664" y="471417"/>
            <a:ext cx="2602828" cy="400110"/>
          </a:xfrm>
          <a:prstGeom prst="rect">
            <a:avLst/>
          </a:prstGeom>
          <a:noFill/>
        </p:spPr>
        <p:txBody>
          <a:bodyPr wrap="none" rtlCol="0">
            <a:spAutoFit/>
          </a:bodyPr>
          <a:lstStyle/>
          <a:p>
            <a:r>
              <a:rPr lang="en-US" sz="2000" b="1" dirty="0"/>
              <a:t>SAV Propagule Rearing</a:t>
            </a:r>
            <a:endParaRPr lang="en-US" sz="2000" dirty="0"/>
          </a:p>
        </p:txBody>
      </p:sp>
      <p:sp>
        <p:nvSpPr>
          <p:cNvPr id="3" name="TextBox 2">
            <a:extLst>
              <a:ext uri="{FF2B5EF4-FFF2-40B4-BE49-F238E27FC236}">
                <a16:creationId xmlns:a16="http://schemas.microsoft.com/office/drawing/2014/main" id="{FFFF2206-5CDA-CB3A-91AD-DE2E300746BD}"/>
              </a:ext>
            </a:extLst>
          </p:cNvPr>
          <p:cNvSpPr txBox="1"/>
          <p:nvPr/>
        </p:nvSpPr>
        <p:spPr>
          <a:xfrm>
            <a:off x="6568227" y="471417"/>
            <a:ext cx="1526956" cy="400110"/>
          </a:xfrm>
          <a:prstGeom prst="rect">
            <a:avLst/>
          </a:prstGeom>
          <a:noFill/>
        </p:spPr>
        <p:txBody>
          <a:bodyPr wrap="none" rtlCol="0">
            <a:spAutoFit/>
          </a:bodyPr>
          <a:lstStyle/>
          <a:p>
            <a:r>
              <a:rPr lang="en-US" sz="2000" b="1" dirty="0"/>
              <a:t>SAV Planting</a:t>
            </a:r>
            <a:endParaRPr lang="en-US" sz="2000" dirty="0"/>
          </a:p>
        </p:txBody>
      </p:sp>
    </p:spTree>
    <p:extLst>
      <p:ext uri="{BB962C8B-B14F-4D97-AF65-F5344CB8AC3E}">
        <p14:creationId xmlns:p14="http://schemas.microsoft.com/office/powerpoint/2010/main" val="4237067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591A74-214A-D448-9F2A-EDD6618EF709}"/>
              </a:ext>
            </a:extLst>
          </p:cNvPr>
          <p:cNvSpPr txBox="1"/>
          <p:nvPr/>
        </p:nvSpPr>
        <p:spPr>
          <a:xfrm>
            <a:off x="4404544" y="598797"/>
            <a:ext cx="3658142" cy="707886"/>
          </a:xfrm>
          <a:prstGeom prst="rect">
            <a:avLst/>
          </a:prstGeom>
          <a:noFill/>
        </p:spPr>
        <p:txBody>
          <a:bodyPr wrap="square" rtlCol="0">
            <a:spAutoFit/>
          </a:bodyPr>
          <a:lstStyle/>
          <a:p>
            <a:pPr algn="ctr"/>
            <a:r>
              <a:rPr lang="en-US" sz="2000" b="1" dirty="0"/>
              <a:t>HRNERR Restoration Priorities: </a:t>
            </a:r>
          </a:p>
          <a:p>
            <a:pPr algn="ctr"/>
            <a:r>
              <a:rPr lang="en-US" sz="2000" b="1" dirty="0"/>
              <a:t>Invasive Species Management</a:t>
            </a:r>
          </a:p>
        </p:txBody>
      </p:sp>
      <p:pic>
        <p:nvPicPr>
          <p:cNvPr id="8" name="Picture 7" descr="A person in a life jacket standing on a beach&#10;&#10;Description automatically generated">
            <a:extLst>
              <a:ext uri="{FF2B5EF4-FFF2-40B4-BE49-F238E27FC236}">
                <a16:creationId xmlns:a16="http://schemas.microsoft.com/office/drawing/2014/main" id="{EABD6988-06FD-A797-762F-B2D84938D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187" y="1084915"/>
            <a:ext cx="4480798" cy="3360599"/>
          </a:xfrm>
          <a:prstGeom prst="rect">
            <a:avLst/>
          </a:prstGeom>
        </p:spPr>
      </p:pic>
      <p:pic>
        <p:nvPicPr>
          <p:cNvPr id="3" name="Picture 2" descr="A tarp on a field&#10;&#10;Description automatically generated">
            <a:extLst>
              <a:ext uri="{FF2B5EF4-FFF2-40B4-BE49-F238E27FC236}">
                <a16:creationId xmlns:a16="http://schemas.microsoft.com/office/drawing/2014/main" id="{853BA4D9-14FC-B4C4-E16B-E275812EB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627" y="1639207"/>
            <a:ext cx="4488543" cy="3366407"/>
          </a:xfrm>
          <a:prstGeom prst="rect">
            <a:avLst/>
          </a:prstGeom>
        </p:spPr>
      </p:pic>
    </p:spTree>
    <p:extLst>
      <p:ext uri="{BB962C8B-B14F-4D97-AF65-F5344CB8AC3E}">
        <p14:creationId xmlns:p14="http://schemas.microsoft.com/office/powerpoint/2010/main" val="3999791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94764" y="3999345"/>
            <a:ext cx="2549236" cy="1144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C:\Sarah\HRNERR\Management\Gilmore Meeting Presentation\Tidal Wetlands Tivoli.jpg"/>
          <p:cNvPicPr>
            <a:picLocks noChangeAspect="1" noChangeArrowheads="1"/>
          </p:cNvPicPr>
          <p:nvPr/>
        </p:nvPicPr>
        <p:blipFill rotWithShape="1">
          <a:blip r:embed="rId2">
            <a:extLst>
              <a:ext uri="{28A0092B-C50C-407E-A947-70E740481C1C}">
                <a14:useLocalDpi xmlns:a14="http://schemas.microsoft.com/office/drawing/2010/main" val="0"/>
              </a:ext>
            </a:extLst>
          </a:blip>
          <a:srcRect l="74433" t="25782" r="-1" b="29968"/>
          <a:stretch/>
        </p:blipFill>
        <p:spPr bwMode="auto">
          <a:xfrm>
            <a:off x="6020872" y="1305819"/>
            <a:ext cx="2541237" cy="320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p:cNvGrpSpPr>
            <a:grpSpLocks/>
          </p:cNvGrpSpPr>
          <p:nvPr/>
        </p:nvGrpSpPr>
        <p:grpSpPr bwMode="auto">
          <a:xfrm>
            <a:off x="65963" y="1213579"/>
            <a:ext cx="3369215" cy="3753837"/>
            <a:chOff x="381000" y="990600"/>
            <a:chExt cx="3886200" cy="4419600"/>
          </a:xfrm>
        </p:grpSpPr>
        <p:sp>
          <p:nvSpPr>
            <p:cNvPr id="6" name="Rectangle 6"/>
            <p:cNvSpPr>
              <a:spLocks noChangeArrowheads="1"/>
            </p:cNvSpPr>
            <p:nvPr/>
          </p:nvSpPr>
          <p:spPr bwMode="auto">
            <a:xfrm>
              <a:off x="381000" y="990600"/>
              <a:ext cx="3886200" cy="4419600"/>
            </a:xfrm>
            <a:prstGeom prst="rect">
              <a:avLst/>
            </a:prstGeom>
            <a:solidFill>
              <a:schemeClr val="bg1"/>
            </a:solidFill>
            <a:ln w="9525" algn="ctr">
              <a:noFill/>
              <a:miter lim="800000"/>
              <a:headEnd/>
              <a:tailEnd/>
            </a:ln>
          </p:spPr>
          <p:txBody>
            <a:bodyPr wrap="none"/>
            <a:lstStyle/>
            <a:p>
              <a:endParaRPr lang="en-US" dirty="0"/>
            </a:p>
          </p:txBody>
        </p:sp>
        <p:pic>
          <p:nvPicPr>
            <p:cNvPr id="7" name="Picture 4" descr="C:\Sarah\HRNERR\Management\Gilmore Meeting Presentation\Tivoli Photo.jpg"/>
            <p:cNvPicPr>
              <a:picLocks noChangeAspect="1" noChangeArrowheads="1"/>
            </p:cNvPicPr>
            <p:nvPr/>
          </p:nvPicPr>
          <p:blipFill>
            <a:blip r:embed="rId3" cstate="print"/>
            <a:srcRect/>
            <a:stretch>
              <a:fillRect/>
            </a:stretch>
          </p:blipFill>
          <p:spPr bwMode="auto">
            <a:xfrm>
              <a:off x="990600" y="1524000"/>
              <a:ext cx="2799868" cy="3429000"/>
            </a:xfrm>
            <a:prstGeom prst="rect">
              <a:avLst/>
            </a:prstGeom>
            <a:noFill/>
            <a:ln w="9525">
              <a:noFill/>
              <a:miter lim="800000"/>
              <a:headEnd/>
              <a:tailEnd/>
            </a:ln>
          </p:spPr>
        </p:pic>
      </p:grpSp>
      <p:sp>
        <p:nvSpPr>
          <p:cNvPr id="2" name="Title 1"/>
          <p:cNvSpPr>
            <a:spLocks noGrp="1"/>
          </p:cNvSpPr>
          <p:nvPr>
            <p:ph type="title"/>
          </p:nvPr>
        </p:nvSpPr>
        <p:spPr>
          <a:xfrm>
            <a:off x="149197" y="451284"/>
            <a:ext cx="8610600" cy="920750"/>
          </a:xfrm>
        </p:spPr>
        <p:txBody>
          <a:bodyPr/>
          <a:lstStyle/>
          <a:p>
            <a:pPr algn="ctr"/>
            <a:r>
              <a:rPr lang="en-US" sz="2400" dirty="0">
                <a:latin typeface="Tahoma" pitchFamily="34" charset="0"/>
                <a:cs typeface="Tahoma" pitchFamily="34" charset="0"/>
              </a:rPr>
              <a:t>Hudson River Estuary Tidal Wetland Maps</a:t>
            </a:r>
            <a:br>
              <a:rPr lang="en-US" sz="2400" dirty="0">
                <a:latin typeface="Tahoma" pitchFamily="34" charset="0"/>
                <a:cs typeface="Tahoma" pitchFamily="34" charset="0"/>
              </a:rPr>
            </a:br>
            <a:r>
              <a:rPr lang="en-US" sz="800" dirty="0">
                <a:latin typeface="Tahoma" pitchFamily="34" charset="0"/>
                <a:cs typeface="Tahoma" pitchFamily="34" charset="0"/>
              </a:rPr>
              <a:t>   </a:t>
            </a:r>
            <a:br>
              <a:rPr lang="en-US" sz="2400" dirty="0">
                <a:latin typeface="Tahoma" pitchFamily="34" charset="0"/>
                <a:cs typeface="Tahoma" pitchFamily="34" charset="0"/>
              </a:rPr>
            </a:br>
            <a:r>
              <a:rPr lang="en-US" sz="2000" b="0" dirty="0">
                <a:latin typeface="Tahoma" pitchFamily="34" charset="0"/>
                <a:cs typeface="Tahoma" pitchFamily="34" charset="0"/>
              </a:rPr>
              <a:t>Two inventories: 2007 and 2018</a:t>
            </a:r>
            <a:br>
              <a:rPr lang="en-US" sz="2000" b="0" dirty="0">
                <a:latin typeface="Tahoma" pitchFamily="34" charset="0"/>
                <a:cs typeface="Tahoma" pitchFamily="34" charset="0"/>
              </a:rPr>
            </a:br>
            <a:r>
              <a:rPr lang="en-US" sz="2000" b="0" dirty="0">
                <a:latin typeface="Tahoma" pitchFamily="34" charset="0"/>
                <a:cs typeface="Tahoma" pitchFamily="34" charset="0"/>
              </a:rPr>
              <a:t>Third inventory planned for 2026/2027</a:t>
            </a:r>
            <a:endParaRPr lang="en-US" sz="2000" b="0" dirty="0"/>
          </a:p>
        </p:txBody>
      </p:sp>
      <p:sp>
        <p:nvSpPr>
          <p:cNvPr id="8" name="Title 1"/>
          <p:cNvSpPr txBox="1">
            <a:spLocks/>
          </p:cNvSpPr>
          <p:nvPr/>
        </p:nvSpPr>
        <p:spPr bwMode="auto">
          <a:xfrm>
            <a:off x="-860052" y="4209257"/>
            <a:ext cx="5314549" cy="1127991"/>
          </a:xfrm>
          <a:prstGeom prst="rect">
            <a:avLst/>
          </a:prstGeom>
          <a:noFill/>
          <a:ln w="9525">
            <a:noFill/>
            <a:miter lim="800000"/>
            <a:headEnd/>
            <a:tailEnd/>
          </a:ln>
        </p:spPr>
        <p:txBody>
          <a:bodyPr anchor="ctr"/>
          <a:lstStyle/>
          <a:p>
            <a:pPr algn="ctr">
              <a:spcBef>
                <a:spcPct val="0"/>
              </a:spcBef>
              <a:defRPr/>
            </a:pPr>
            <a:r>
              <a:rPr lang="en-US" sz="2000" dirty="0">
                <a:solidFill>
                  <a:srgbClr val="002D73"/>
                </a:solidFill>
                <a:latin typeface="Tahoma" pitchFamily="34" charset="0"/>
                <a:ea typeface="+mj-ea"/>
                <a:cs typeface="Tahoma" pitchFamily="34" charset="0"/>
              </a:rPr>
              <a:t>River Section at Tivoli Bays</a:t>
            </a:r>
          </a:p>
        </p:txBody>
      </p:sp>
      <p:pic>
        <p:nvPicPr>
          <p:cNvPr id="9" name="Picture 2" descr="C:\Sarah\HRNERR\Management\Gilmore Meeting Presentation\Tidal Wetlands Tivoli.jpg"/>
          <p:cNvPicPr>
            <a:picLocks noChangeAspect="1" noChangeArrowheads="1"/>
          </p:cNvPicPr>
          <p:nvPr/>
        </p:nvPicPr>
        <p:blipFill rotWithShape="1">
          <a:blip r:embed="rId2">
            <a:extLst>
              <a:ext uri="{28A0092B-C50C-407E-A947-70E740481C1C}">
                <a14:useLocalDpi xmlns:a14="http://schemas.microsoft.com/office/drawing/2010/main" val="0"/>
              </a:ext>
            </a:extLst>
          </a:blip>
          <a:srcRect l="58482" t="38620" r="26237" b="17937"/>
          <a:stretch/>
        </p:blipFill>
        <p:spPr bwMode="auto">
          <a:xfrm rot="21117140">
            <a:off x="3750441" y="1564629"/>
            <a:ext cx="1556472" cy="321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50FD350-926B-4152-B8D6-E2BFF3398992}"/>
              </a:ext>
            </a:extLst>
          </p:cNvPr>
          <p:cNvGrpSpPr/>
          <p:nvPr/>
        </p:nvGrpSpPr>
        <p:grpSpPr>
          <a:xfrm>
            <a:off x="4074005" y="4587897"/>
            <a:ext cx="3596045" cy="496179"/>
            <a:chOff x="4243690" y="4676111"/>
            <a:chExt cx="3596045" cy="496179"/>
          </a:xfrm>
        </p:grpSpPr>
        <p:pic>
          <p:nvPicPr>
            <p:cNvPr id="11" name="Picture 10">
              <a:extLst>
                <a:ext uri="{FF2B5EF4-FFF2-40B4-BE49-F238E27FC236}">
                  <a16:creationId xmlns:a16="http://schemas.microsoft.com/office/drawing/2014/main" id="{FE15E22C-68C1-4070-ADEF-D7364BD811BA}"/>
                </a:ext>
              </a:extLst>
            </p:cNvPr>
            <p:cNvPicPr>
              <a:picLocks noChangeAspect="1"/>
            </p:cNvPicPr>
            <p:nvPr/>
          </p:nvPicPr>
          <p:blipFill rotWithShape="1">
            <a:blip r:embed="rId4"/>
            <a:srcRect l="23699" t="16111" r="19707" b="74242"/>
            <a:stretch/>
          </p:blipFill>
          <p:spPr>
            <a:xfrm>
              <a:off x="5206073" y="4676111"/>
              <a:ext cx="2633662" cy="496179"/>
            </a:xfrm>
            <a:prstGeom prst="rect">
              <a:avLst/>
            </a:prstGeom>
          </p:spPr>
        </p:pic>
        <p:sp>
          <p:nvSpPr>
            <p:cNvPr id="12" name="TextBox 11">
              <a:extLst>
                <a:ext uri="{FF2B5EF4-FFF2-40B4-BE49-F238E27FC236}">
                  <a16:creationId xmlns:a16="http://schemas.microsoft.com/office/drawing/2014/main" id="{E9E11BF4-58C2-4E4C-863C-A02201332E9E}"/>
                </a:ext>
              </a:extLst>
            </p:cNvPr>
            <p:cNvSpPr txBox="1"/>
            <p:nvPr/>
          </p:nvSpPr>
          <p:spPr>
            <a:xfrm>
              <a:off x="4243690" y="4738914"/>
              <a:ext cx="958917" cy="292388"/>
            </a:xfrm>
            <a:prstGeom prst="rect">
              <a:avLst/>
            </a:prstGeom>
            <a:solidFill>
              <a:srgbClr val="FFFFFF"/>
            </a:solidFill>
          </p:spPr>
          <p:txBody>
            <a:bodyPr wrap="none" rtlCol="0">
              <a:spAutoFit/>
            </a:bodyPr>
            <a:lstStyle/>
            <a:p>
              <a:r>
                <a:rPr lang="en-US" b="1" dirty="0">
                  <a:solidFill>
                    <a:srgbClr val="2D4126"/>
                  </a:solidFill>
                </a:rPr>
                <a:t>Funded by:</a:t>
              </a:r>
            </a:p>
          </p:txBody>
        </p:sp>
      </p:grpSp>
      <p:sp>
        <p:nvSpPr>
          <p:cNvPr id="14" name="Freeform: Shape 13">
            <a:extLst>
              <a:ext uri="{FF2B5EF4-FFF2-40B4-BE49-F238E27FC236}">
                <a16:creationId xmlns:a16="http://schemas.microsoft.com/office/drawing/2014/main" id="{C08C0280-7D2C-7EAD-818D-C7738E77C836}"/>
              </a:ext>
            </a:extLst>
          </p:cNvPr>
          <p:cNvSpPr/>
          <p:nvPr/>
        </p:nvSpPr>
        <p:spPr>
          <a:xfrm>
            <a:off x="1800028" y="1714500"/>
            <a:ext cx="1078911" cy="2862772"/>
          </a:xfrm>
          <a:custGeom>
            <a:avLst/>
            <a:gdLst>
              <a:gd name="connsiteX0" fmla="*/ 88039 w 1078911"/>
              <a:gd name="connsiteY0" fmla="*/ 143933 h 2862772"/>
              <a:gd name="connsiteX1" fmla="*/ 92272 w 1078911"/>
              <a:gd name="connsiteY1" fmla="*/ 122767 h 2862772"/>
              <a:gd name="connsiteX2" fmla="*/ 96505 w 1078911"/>
              <a:gd name="connsiteY2" fmla="*/ 38100 h 2862772"/>
              <a:gd name="connsiteX3" fmla="*/ 155772 w 1078911"/>
              <a:gd name="connsiteY3" fmla="*/ 93133 h 2862772"/>
              <a:gd name="connsiteX4" fmla="*/ 160005 w 1078911"/>
              <a:gd name="connsiteY4" fmla="*/ 105833 h 2862772"/>
              <a:gd name="connsiteX5" fmla="*/ 270072 w 1078911"/>
              <a:gd name="connsiteY5" fmla="*/ 29633 h 2862772"/>
              <a:gd name="connsiteX6" fmla="*/ 287005 w 1078911"/>
              <a:gd name="connsiteY6" fmla="*/ 0 h 2862772"/>
              <a:gd name="connsiteX7" fmla="*/ 299705 w 1078911"/>
              <a:gd name="connsiteY7" fmla="*/ 80433 h 2862772"/>
              <a:gd name="connsiteX8" fmla="*/ 342039 w 1078911"/>
              <a:gd name="connsiteY8" fmla="*/ 88900 h 2862772"/>
              <a:gd name="connsiteX9" fmla="*/ 367439 w 1078911"/>
              <a:gd name="connsiteY9" fmla="*/ 93133 h 2862772"/>
              <a:gd name="connsiteX10" fmla="*/ 553705 w 1078911"/>
              <a:gd name="connsiteY10" fmla="*/ 97367 h 2862772"/>
              <a:gd name="connsiteX11" fmla="*/ 583339 w 1078911"/>
              <a:gd name="connsiteY11" fmla="*/ 127000 h 2862772"/>
              <a:gd name="connsiteX12" fmla="*/ 604505 w 1078911"/>
              <a:gd name="connsiteY12" fmla="*/ 148167 h 2862772"/>
              <a:gd name="connsiteX13" fmla="*/ 634139 w 1078911"/>
              <a:gd name="connsiteY13" fmla="*/ 152400 h 2862772"/>
              <a:gd name="connsiteX14" fmla="*/ 646839 w 1078911"/>
              <a:gd name="connsiteY14" fmla="*/ 169333 h 2862772"/>
              <a:gd name="connsiteX15" fmla="*/ 659539 w 1078911"/>
              <a:gd name="connsiteY15" fmla="*/ 177800 h 2862772"/>
              <a:gd name="connsiteX16" fmla="*/ 668005 w 1078911"/>
              <a:gd name="connsiteY16" fmla="*/ 194733 h 2862772"/>
              <a:gd name="connsiteX17" fmla="*/ 676472 w 1078911"/>
              <a:gd name="connsiteY17" fmla="*/ 524933 h 2862772"/>
              <a:gd name="connsiteX18" fmla="*/ 689172 w 1078911"/>
              <a:gd name="connsiteY18" fmla="*/ 533400 h 2862772"/>
              <a:gd name="connsiteX19" fmla="*/ 723039 w 1078911"/>
              <a:gd name="connsiteY19" fmla="*/ 563033 h 2862772"/>
              <a:gd name="connsiteX20" fmla="*/ 735739 w 1078911"/>
              <a:gd name="connsiteY20" fmla="*/ 609600 h 2862772"/>
              <a:gd name="connsiteX21" fmla="*/ 752672 w 1078911"/>
              <a:gd name="connsiteY21" fmla="*/ 715433 h 2862772"/>
              <a:gd name="connsiteX22" fmla="*/ 773839 w 1078911"/>
              <a:gd name="connsiteY22" fmla="*/ 719667 h 2862772"/>
              <a:gd name="connsiteX23" fmla="*/ 795005 w 1078911"/>
              <a:gd name="connsiteY23" fmla="*/ 740833 h 2862772"/>
              <a:gd name="connsiteX24" fmla="*/ 807705 w 1078911"/>
              <a:gd name="connsiteY24" fmla="*/ 787400 h 2862772"/>
              <a:gd name="connsiteX25" fmla="*/ 824639 w 1078911"/>
              <a:gd name="connsiteY25" fmla="*/ 795867 h 2862772"/>
              <a:gd name="connsiteX26" fmla="*/ 951639 w 1078911"/>
              <a:gd name="connsiteY26" fmla="*/ 791633 h 2862772"/>
              <a:gd name="connsiteX27" fmla="*/ 972805 w 1078911"/>
              <a:gd name="connsiteY27" fmla="*/ 783167 h 2862772"/>
              <a:gd name="connsiteX28" fmla="*/ 985505 w 1078911"/>
              <a:gd name="connsiteY28" fmla="*/ 766233 h 2862772"/>
              <a:gd name="connsiteX29" fmla="*/ 1002439 w 1078911"/>
              <a:gd name="connsiteY29" fmla="*/ 749300 h 2862772"/>
              <a:gd name="connsiteX30" fmla="*/ 1010905 w 1078911"/>
              <a:gd name="connsiteY30" fmla="*/ 732367 h 2862772"/>
              <a:gd name="connsiteX31" fmla="*/ 1027839 w 1078911"/>
              <a:gd name="connsiteY31" fmla="*/ 685800 h 2862772"/>
              <a:gd name="connsiteX32" fmla="*/ 1057472 w 1078911"/>
              <a:gd name="connsiteY32" fmla="*/ 677333 h 2862772"/>
              <a:gd name="connsiteX33" fmla="*/ 1065939 w 1078911"/>
              <a:gd name="connsiteY33" fmla="*/ 1041400 h 2862772"/>
              <a:gd name="connsiteX34" fmla="*/ 1032072 w 1078911"/>
              <a:gd name="connsiteY34" fmla="*/ 1037167 h 2862772"/>
              <a:gd name="connsiteX35" fmla="*/ 1002439 w 1078911"/>
              <a:gd name="connsiteY35" fmla="*/ 1100667 h 2862772"/>
              <a:gd name="connsiteX36" fmla="*/ 998205 w 1078911"/>
              <a:gd name="connsiteY36" fmla="*/ 1291167 h 2862772"/>
              <a:gd name="connsiteX37" fmla="*/ 989739 w 1078911"/>
              <a:gd name="connsiteY37" fmla="*/ 1312333 h 2862772"/>
              <a:gd name="connsiteX38" fmla="*/ 985505 w 1078911"/>
              <a:gd name="connsiteY38" fmla="*/ 1329267 h 2862772"/>
              <a:gd name="connsiteX39" fmla="*/ 926239 w 1078911"/>
              <a:gd name="connsiteY39" fmla="*/ 1447800 h 2862772"/>
              <a:gd name="connsiteX40" fmla="*/ 938939 w 1078911"/>
              <a:gd name="connsiteY40" fmla="*/ 1498600 h 2862772"/>
              <a:gd name="connsiteX41" fmla="*/ 947405 w 1078911"/>
              <a:gd name="connsiteY41" fmla="*/ 1528233 h 2862772"/>
              <a:gd name="connsiteX42" fmla="*/ 930472 w 1078911"/>
              <a:gd name="connsiteY42" fmla="*/ 2023533 h 2862772"/>
              <a:gd name="connsiteX43" fmla="*/ 875439 w 1078911"/>
              <a:gd name="connsiteY43" fmla="*/ 2112433 h 2862772"/>
              <a:gd name="connsiteX44" fmla="*/ 845805 w 1078911"/>
              <a:gd name="connsiteY44" fmla="*/ 2159000 h 2862772"/>
              <a:gd name="connsiteX45" fmla="*/ 879672 w 1078911"/>
              <a:gd name="connsiteY45" fmla="*/ 2184400 h 2862772"/>
              <a:gd name="connsiteX46" fmla="*/ 905072 w 1078911"/>
              <a:gd name="connsiteY46" fmla="*/ 2205567 h 2862772"/>
              <a:gd name="connsiteX47" fmla="*/ 938939 w 1078911"/>
              <a:gd name="connsiteY47" fmla="*/ 2222500 h 2862772"/>
              <a:gd name="connsiteX48" fmla="*/ 951639 w 1078911"/>
              <a:gd name="connsiteY48" fmla="*/ 2235200 h 2862772"/>
              <a:gd name="connsiteX49" fmla="*/ 964339 w 1078911"/>
              <a:gd name="connsiteY49" fmla="*/ 2243667 h 2862772"/>
              <a:gd name="connsiteX50" fmla="*/ 977039 w 1078911"/>
              <a:gd name="connsiteY50" fmla="*/ 2260600 h 2862772"/>
              <a:gd name="connsiteX51" fmla="*/ 989739 w 1078911"/>
              <a:gd name="connsiteY51" fmla="*/ 2273300 h 2862772"/>
              <a:gd name="connsiteX52" fmla="*/ 1002439 w 1078911"/>
              <a:gd name="connsiteY52" fmla="*/ 2493433 h 2862772"/>
              <a:gd name="connsiteX53" fmla="*/ 1019372 w 1078911"/>
              <a:gd name="connsiteY53" fmla="*/ 2510367 h 2862772"/>
              <a:gd name="connsiteX54" fmla="*/ 1049005 w 1078911"/>
              <a:gd name="connsiteY54" fmla="*/ 2548467 h 2862772"/>
              <a:gd name="connsiteX55" fmla="*/ 1049005 w 1078911"/>
              <a:gd name="connsiteY55" fmla="*/ 2772833 h 2862772"/>
              <a:gd name="connsiteX56" fmla="*/ 1036305 w 1078911"/>
              <a:gd name="connsiteY56" fmla="*/ 2819400 h 2862772"/>
              <a:gd name="connsiteX57" fmla="*/ 1023605 w 1078911"/>
              <a:gd name="connsiteY57" fmla="*/ 2857500 h 2862772"/>
              <a:gd name="connsiteX58" fmla="*/ 329339 w 1078911"/>
              <a:gd name="connsiteY58" fmla="*/ 2849033 h 2862772"/>
              <a:gd name="connsiteX59" fmla="*/ 325105 w 1078911"/>
              <a:gd name="connsiteY59" fmla="*/ 2815167 h 2862772"/>
              <a:gd name="connsiteX60" fmla="*/ 299705 w 1078911"/>
              <a:gd name="connsiteY60" fmla="*/ 2747433 h 2862772"/>
              <a:gd name="connsiteX61" fmla="*/ 278539 w 1078911"/>
              <a:gd name="connsiteY61" fmla="*/ 2722033 h 2862772"/>
              <a:gd name="connsiteX62" fmla="*/ 253139 w 1078911"/>
              <a:gd name="connsiteY62" fmla="*/ 2688167 h 2862772"/>
              <a:gd name="connsiteX63" fmla="*/ 231972 w 1078911"/>
              <a:gd name="connsiteY63" fmla="*/ 2662767 h 2862772"/>
              <a:gd name="connsiteX64" fmla="*/ 206572 w 1078911"/>
              <a:gd name="connsiteY64" fmla="*/ 2633133 h 2862772"/>
              <a:gd name="connsiteX65" fmla="*/ 189639 w 1078911"/>
              <a:gd name="connsiteY65" fmla="*/ 2595033 h 2862772"/>
              <a:gd name="connsiteX66" fmla="*/ 172705 w 1078911"/>
              <a:gd name="connsiteY66" fmla="*/ 2472267 h 2862772"/>
              <a:gd name="connsiteX67" fmla="*/ 160005 w 1078911"/>
              <a:gd name="connsiteY67" fmla="*/ 2438400 h 2862772"/>
              <a:gd name="connsiteX68" fmla="*/ 155772 w 1078911"/>
              <a:gd name="connsiteY68" fmla="*/ 2417233 h 2862772"/>
              <a:gd name="connsiteX69" fmla="*/ 121905 w 1078911"/>
              <a:gd name="connsiteY69" fmla="*/ 2379133 h 2862772"/>
              <a:gd name="connsiteX70" fmla="*/ 79572 w 1078911"/>
              <a:gd name="connsiteY70" fmla="*/ 2383367 h 2862772"/>
              <a:gd name="connsiteX71" fmla="*/ 88039 w 1078911"/>
              <a:gd name="connsiteY71" fmla="*/ 2074333 h 2862772"/>
              <a:gd name="connsiteX72" fmla="*/ 92272 w 1078911"/>
              <a:gd name="connsiteY72" fmla="*/ 1998133 h 2862772"/>
              <a:gd name="connsiteX73" fmla="*/ 113439 w 1078911"/>
              <a:gd name="connsiteY73" fmla="*/ 1790700 h 2862772"/>
              <a:gd name="connsiteX74" fmla="*/ 121905 w 1078911"/>
              <a:gd name="connsiteY74" fmla="*/ 1735667 h 2862772"/>
              <a:gd name="connsiteX75" fmla="*/ 130372 w 1078911"/>
              <a:gd name="connsiteY75" fmla="*/ 1693333 h 2862772"/>
              <a:gd name="connsiteX76" fmla="*/ 117672 w 1078911"/>
              <a:gd name="connsiteY76" fmla="*/ 1498600 h 2862772"/>
              <a:gd name="connsiteX77" fmla="*/ 113439 w 1078911"/>
              <a:gd name="connsiteY77" fmla="*/ 1460500 h 2862772"/>
              <a:gd name="connsiteX78" fmla="*/ 104972 w 1078911"/>
              <a:gd name="connsiteY78" fmla="*/ 1409700 h 2862772"/>
              <a:gd name="connsiteX79" fmla="*/ 100739 w 1078911"/>
              <a:gd name="connsiteY79" fmla="*/ 1350433 h 2862772"/>
              <a:gd name="connsiteX80" fmla="*/ 88039 w 1078911"/>
              <a:gd name="connsiteY80" fmla="*/ 1312333 h 2862772"/>
              <a:gd name="connsiteX81" fmla="*/ 79572 w 1078911"/>
              <a:gd name="connsiteY81" fmla="*/ 1261533 h 2862772"/>
              <a:gd name="connsiteX82" fmla="*/ 75339 w 1078911"/>
              <a:gd name="connsiteY82" fmla="*/ 1214967 h 2862772"/>
              <a:gd name="connsiteX83" fmla="*/ 71105 w 1078911"/>
              <a:gd name="connsiteY83" fmla="*/ 1189567 h 2862772"/>
              <a:gd name="connsiteX84" fmla="*/ 62639 w 1078911"/>
              <a:gd name="connsiteY84" fmla="*/ 1096433 h 2862772"/>
              <a:gd name="connsiteX85" fmla="*/ 37239 w 1078911"/>
              <a:gd name="connsiteY85" fmla="*/ 1054100 h 2862772"/>
              <a:gd name="connsiteX86" fmla="*/ 24539 w 1078911"/>
              <a:gd name="connsiteY86" fmla="*/ 1028700 h 2862772"/>
              <a:gd name="connsiteX87" fmla="*/ 11839 w 1078911"/>
              <a:gd name="connsiteY87" fmla="*/ 787400 h 2862772"/>
              <a:gd name="connsiteX88" fmla="*/ 3372 w 1078911"/>
              <a:gd name="connsiteY88" fmla="*/ 609600 h 2862772"/>
              <a:gd name="connsiteX89" fmla="*/ 49939 w 1078911"/>
              <a:gd name="connsiteY89" fmla="*/ 567267 h 2862772"/>
              <a:gd name="connsiteX90" fmla="*/ 79572 w 1078911"/>
              <a:gd name="connsiteY90" fmla="*/ 537633 h 2862772"/>
              <a:gd name="connsiteX91" fmla="*/ 130372 w 1078911"/>
              <a:gd name="connsiteY91" fmla="*/ 491067 h 2862772"/>
              <a:gd name="connsiteX92" fmla="*/ 117672 w 1078911"/>
              <a:gd name="connsiteY92" fmla="*/ 410633 h 2862772"/>
              <a:gd name="connsiteX93" fmla="*/ 92272 w 1078911"/>
              <a:gd name="connsiteY93" fmla="*/ 381000 h 2862772"/>
              <a:gd name="connsiteX94" fmla="*/ 83805 w 1078911"/>
              <a:gd name="connsiteY94" fmla="*/ 364067 h 2862772"/>
              <a:gd name="connsiteX95" fmla="*/ 88039 w 1078911"/>
              <a:gd name="connsiteY95" fmla="*/ 182033 h 2862772"/>
              <a:gd name="connsiteX96" fmla="*/ 100739 w 1078911"/>
              <a:gd name="connsiteY96" fmla="*/ 152400 h 2862772"/>
              <a:gd name="connsiteX97" fmla="*/ 88039 w 1078911"/>
              <a:gd name="connsiteY97" fmla="*/ 143933 h 286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78911" h="2862772">
                <a:moveTo>
                  <a:pt x="88039" y="143933"/>
                </a:moveTo>
                <a:cubicBezTo>
                  <a:pt x="86628" y="138994"/>
                  <a:pt x="91698" y="129939"/>
                  <a:pt x="92272" y="122767"/>
                </a:cubicBezTo>
                <a:cubicBezTo>
                  <a:pt x="94525" y="94599"/>
                  <a:pt x="75675" y="57194"/>
                  <a:pt x="96505" y="38100"/>
                </a:cubicBezTo>
                <a:cubicBezTo>
                  <a:pt x="108417" y="27181"/>
                  <a:pt x="145151" y="78972"/>
                  <a:pt x="155772" y="93133"/>
                </a:cubicBezTo>
                <a:cubicBezTo>
                  <a:pt x="157183" y="97366"/>
                  <a:pt x="155818" y="107376"/>
                  <a:pt x="160005" y="105833"/>
                </a:cubicBezTo>
                <a:cubicBezTo>
                  <a:pt x="202940" y="90015"/>
                  <a:pt x="241604" y="65217"/>
                  <a:pt x="270072" y="29633"/>
                </a:cubicBezTo>
                <a:cubicBezTo>
                  <a:pt x="277179" y="20749"/>
                  <a:pt x="281361" y="9878"/>
                  <a:pt x="287005" y="0"/>
                </a:cubicBezTo>
                <a:cubicBezTo>
                  <a:pt x="291238" y="26811"/>
                  <a:pt x="273089" y="75110"/>
                  <a:pt x="299705" y="80433"/>
                </a:cubicBezTo>
                <a:lnTo>
                  <a:pt x="342039" y="88900"/>
                </a:lnTo>
                <a:cubicBezTo>
                  <a:pt x="350475" y="90482"/>
                  <a:pt x="358862" y="92790"/>
                  <a:pt x="367439" y="93133"/>
                </a:cubicBezTo>
                <a:cubicBezTo>
                  <a:pt x="429494" y="95615"/>
                  <a:pt x="491616" y="95956"/>
                  <a:pt x="553705" y="97367"/>
                </a:cubicBezTo>
                <a:lnTo>
                  <a:pt x="583339" y="127000"/>
                </a:lnTo>
                <a:cubicBezTo>
                  <a:pt x="590395" y="134056"/>
                  <a:pt x="594627" y="146756"/>
                  <a:pt x="604505" y="148167"/>
                </a:cubicBezTo>
                <a:lnTo>
                  <a:pt x="634139" y="152400"/>
                </a:lnTo>
                <a:cubicBezTo>
                  <a:pt x="638372" y="158044"/>
                  <a:pt x="641850" y="164344"/>
                  <a:pt x="646839" y="169333"/>
                </a:cubicBezTo>
                <a:cubicBezTo>
                  <a:pt x="650437" y="172931"/>
                  <a:pt x="656282" y="173891"/>
                  <a:pt x="659539" y="177800"/>
                </a:cubicBezTo>
                <a:cubicBezTo>
                  <a:pt x="663579" y="182648"/>
                  <a:pt x="665183" y="189089"/>
                  <a:pt x="668005" y="194733"/>
                </a:cubicBezTo>
                <a:cubicBezTo>
                  <a:pt x="693639" y="322887"/>
                  <a:pt x="655050" y="123266"/>
                  <a:pt x="676472" y="524933"/>
                </a:cubicBezTo>
                <a:cubicBezTo>
                  <a:pt x="676743" y="530014"/>
                  <a:pt x="685032" y="530443"/>
                  <a:pt x="689172" y="533400"/>
                </a:cubicBezTo>
                <a:cubicBezTo>
                  <a:pt x="709576" y="547974"/>
                  <a:pt x="704414" y="544409"/>
                  <a:pt x="723039" y="563033"/>
                </a:cubicBezTo>
                <a:cubicBezTo>
                  <a:pt x="727771" y="577230"/>
                  <a:pt x="734600" y="594218"/>
                  <a:pt x="735739" y="609600"/>
                </a:cubicBezTo>
                <a:cubicBezTo>
                  <a:pt x="736268" y="616735"/>
                  <a:pt x="718764" y="698478"/>
                  <a:pt x="752672" y="715433"/>
                </a:cubicBezTo>
                <a:cubicBezTo>
                  <a:pt x="759108" y="718651"/>
                  <a:pt x="766783" y="718256"/>
                  <a:pt x="773839" y="719667"/>
                </a:cubicBezTo>
                <a:cubicBezTo>
                  <a:pt x="780894" y="726722"/>
                  <a:pt x="789871" y="732277"/>
                  <a:pt x="795005" y="740833"/>
                </a:cubicBezTo>
                <a:cubicBezTo>
                  <a:pt x="817517" y="778352"/>
                  <a:pt x="776465" y="745746"/>
                  <a:pt x="807705" y="787400"/>
                </a:cubicBezTo>
                <a:cubicBezTo>
                  <a:pt x="811492" y="792449"/>
                  <a:pt x="818994" y="793045"/>
                  <a:pt x="824639" y="795867"/>
                </a:cubicBezTo>
                <a:cubicBezTo>
                  <a:pt x="866972" y="794456"/>
                  <a:pt x="909437" y="795250"/>
                  <a:pt x="951639" y="791633"/>
                </a:cubicBezTo>
                <a:cubicBezTo>
                  <a:pt x="959210" y="790984"/>
                  <a:pt x="966726" y="787726"/>
                  <a:pt x="972805" y="783167"/>
                </a:cubicBezTo>
                <a:cubicBezTo>
                  <a:pt x="978450" y="778934"/>
                  <a:pt x="980859" y="771543"/>
                  <a:pt x="985505" y="766233"/>
                </a:cubicBezTo>
                <a:cubicBezTo>
                  <a:pt x="990762" y="760226"/>
                  <a:pt x="996794" y="754944"/>
                  <a:pt x="1002439" y="749300"/>
                </a:cubicBezTo>
                <a:cubicBezTo>
                  <a:pt x="1005261" y="743656"/>
                  <a:pt x="1008561" y="738226"/>
                  <a:pt x="1010905" y="732367"/>
                </a:cubicBezTo>
                <a:cubicBezTo>
                  <a:pt x="1017039" y="717032"/>
                  <a:pt x="1017170" y="698409"/>
                  <a:pt x="1027839" y="685800"/>
                </a:cubicBezTo>
                <a:cubicBezTo>
                  <a:pt x="1034475" y="677958"/>
                  <a:pt x="1047594" y="680155"/>
                  <a:pt x="1057472" y="677333"/>
                </a:cubicBezTo>
                <a:cubicBezTo>
                  <a:pt x="1082590" y="802935"/>
                  <a:pt x="1085933" y="812899"/>
                  <a:pt x="1065939" y="1041400"/>
                </a:cubicBezTo>
                <a:cubicBezTo>
                  <a:pt x="1064947" y="1052734"/>
                  <a:pt x="1043361" y="1038578"/>
                  <a:pt x="1032072" y="1037167"/>
                </a:cubicBezTo>
                <a:cubicBezTo>
                  <a:pt x="998325" y="1045603"/>
                  <a:pt x="1006679" y="1038131"/>
                  <a:pt x="1002439" y="1100667"/>
                </a:cubicBezTo>
                <a:cubicBezTo>
                  <a:pt x="998143" y="1164037"/>
                  <a:pt x="1002009" y="1227765"/>
                  <a:pt x="998205" y="1291167"/>
                </a:cubicBezTo>
                <a:cubicBezTo>
                  <a:pt x="997750" y="1298752"/>
                  <a:pt x="992142" y="1305124"/>
                  <a:pt x="989739" y="1312333"/>
                </a:cubicBezTo>
                <a:cubicBezTo>
                  <a:pt x="987899" y="1317853"/>
                  <a:pt x="988029" y="1324025"/>
                  <a:pt x="985505" y="1329267"/>
                </a:cubicBezTo>
                <a:cubicBezTo>
                  <a:pt x="910630" y="1484774"/>
                  <a:pt x="952567" y="1381973"/>
                  <a:pt x="926239" y="1447800"/>
                </a:cubicBezTo>
                <a:cubicBezTo>
                  <a:pt x="930472" y="1464733"/>
                  <a:pt x="934497" y="1481720"/>
                  <a:pt x="938939" y="1498600"/>
                </a:cubicBezTo>
                <a:cubicBezTo>
                  <a:pt x="941553" y="1508535"/>
                  <a:pt x="947571" y="1517961"/>
                  <a:pt x="947405" y="1528233"/>
                </a:cubicBezTo>
                <a:cubicBezTo>
                  <a:pt x="944741" y="1693408"/>
                  <a:pt x="944295" y="1858916"/>
                  <a:pt x="930472" y="2023533"/>
                </a:cubicBezTo>
                <a:cubicBezTo>
                  <a:pt x="927001" y="2064875"/>
                  <a:pt x="896377" y="2083442"/>
                  <a:pt x="875439" y="2112433"/>
                </a:cubicBezTo>
                <a:cubicBezTo>
                  <a:pt x="864667" y="2127349"/>
                  <a:pt x="845805" y="2159000"/>
                  <a:pt x="845805" y="2159000"/>
                </a:cubicBezTo>
                <a:cubicBezTo>
                  <a:pt x="857094" y="2167467"/>
                  <a:pt x="868576" y="2175682"/>
                  <a:pt x="879672" y="2184400"/>
                </a:cubicBezTo>
                <a:cubicBezTo>
                  <a:pt x="888338" y="2191209"/>
                  <a:pt x="895774" y="2199650"/>
                  <a:pt x="905072" y="2205567"/>
                </a:cubicBezTo>
                <a:cubicBezTo>
                  <a:pt x="937996" y="2226518"/>
                  <a:pt x="915207" y="2202723"/>
                  <a:pt x="938939" y="2222500"/>
                </a:cubicBezTo>
                <a:cubicBezTo>
                  <a:pt x="943538" y="2226333"/>
                  <a:pt x="947040" y="2231367"/>
                  <a:pt x="951639" y="2235200"/>
                </a:cubicBezTo>
                <a:cubicBezTo>
                  <a:pt x="955548" y="2238457"/>
                  <a:pt x="960741" y="2240069"/>
                  <a:pt x="964339" y="2243667"/>
                </a:cubicBezTo>
                <a:cubicBezTo>
                  <a:pt x="969328" y="2248656"/>
                  <a:pt x="972447" y="2255243"/>
                  <a:pt x="977039" y="2260600"/>
                </a:cubicBezTo>
                <a:cubicBezTo>
                  <a:pt x="980935" y="2265146"/>
                  <a:pt x="985506" y="2269067"/>
                  <a:pt x="989739" y="2273300"/>
                </a:cubicBezTo>
                <a:cubicBezTo>
                  <a:pt x="993972" y="2346678"/>
                  <a:pt x="993323" y="2420501"/>
                  <a:pt x="1002439" y="2493433"/>
                </a:cubicBezTo>
                <a:cubicBezTo>
                  <a:pt x="1003429" y="2501354"/>
                  <a:pt x="1014216" y="2504273"/>
                  <a:pt x="1019372" y="2510367"/>
                </a:cubicBezTo>
                <a:cubicBezTo>
                  <a:pt x="1029764" y="2522649"/>
                  <a:pt x="1049005" y="2548467"/>
                  <a:pt x="1049005" y="2548467"/>
                </a:cubicBezTo>
                <a:cubicBezTo>
                  <a:pt x="1059620" y="2643985"/>
                  <a:pt x="1055856" y="2594725"/>
                  <a:pt x="1049005" y="2772833"/>
                </a:cubicBezTo>
                <a:cubicBezTo>
                  <a:pt x="1047714" y="2806389"/>
                  <a:pt x="1049485" y="2799631"/>
                  <a:pt x="1036305" y="2819400"/>
                </a:cubicBezTo>
                <a:cubicBezTo>
                  <a:pt x="1032072" y="2832100"/>
                  <a:pt x="1036980" y="2856939"/>
                  <a:pt x="1023605" y="2857500"/>
                </a:cubicBezTo>
                <a:cubicBezTo>
                  <a:pt x="792369" y="2867192"/>
                  <a:pt x="560354" y="2863034"/>
                  <a:pt x="329339" y="2849033"/>
                </a:cubicBezTo>
                <a:cubicBezTo>
                  <a:pt x="317983" y="2848345"/>
                  <a:pt x="328290" y="2826088"/>
                  <a:pt x="325105" y="2815167"/>
                </a:cubicBezTo>
                <a:cubicBezTo>
                  <a:pt x="318353" y="2792018"/>
                  <a:pt x="315142" y="2765958"/>
                  <a:pt x="299705" y="2747433"/>
                </a:cubicBezTo>
                <a:cubicBezTo>
                  <a:pt x="292650" y="2738966"/>
                  <a:pt x="285305" y="2730732"/>
                  <a:pt x="278539" y="2722033"/>
                </a:cubicBezTo>
                <a:cubicBezTo>
                  <a:pt x="253344" y="2689639"/>
                  <a:pt x="294057" y="2734930"/>
                  <a:pt x="253139" y="2688167"/>
                </a:cubicBezTo>
                <a:cubicBezTo>
                  <a:pt x="123270" y="2539746"/>
                  <a:pt x="340278" y="2792733"/>
                  <a:pt x="231972" y="2662767"/>
                </a:cubicBezTo>
                <a:cubicBezTo>
                  <a:pt x="214653" y="2641984"/>
                  <a:pt x="222428" y="2658502"/>
                  <a:pt x="206572" y="2633133"/>
                </a:cubicBezTo>
                <a:cubicBezTo>
                  <a:pt x="199977" y="2622581"/>
                  <a:pt x="194102" y="2606191"/>
                  <a:pt x="189639" y="2595033"/>
                </a:cubicBezTo>
                <a:cubicBezTo>
                  <a:pt x="186111" y="2566815"/>
                  <a:pt x="175385" y="2479413"/>
                  <a:pt x="172705" y="2472267"/>
                </a:cubicBezTo>
                <a:cubicBezTo>
                  <a:pt x="168472" y="2460978"/>
                  <a:pt x="163551" y="2449924"/>
                  <a:pt x="160005" y="2438400"/>
                </a:cubicBezTo>
                <a:cubicBezTo>
                  <a:pt x="157889" y="2431523"/>
                  <a:pt x="159663" y="2423286"/>
                  <a:pt x="155772" y="2417233"/>
                </a:cubicBezTo>
                <a:cubicBezTo>
                  <a:pt x="146583" y="2402940"/>
                  <a:pt x="133194" y="2391833"/>
                  <a:pt x="121905" y="2379133"/>
                </a:cubicBezTo>
                <a:cubicBezTo>
                  <a:pt x="107794" y="2380544"/>
                  <a:pt x="81547" y="2397410"/>
                  <a:pt x="79572" y="2383367"/>
                </a:cubicBezTo>
                <a:cubicBezTo>
                  <a:pt x="62942" y="2265107"/>
                  <a:pt x="75034" y="2178354"/>
                  <a:pt x="88039" y="2074333"/>
                </a:cubicBezTo>
                <a:cubicBezTo>
                  <a:pt x="89450" y="2048933"/>
                  <a:pt x="90607" y="2023518"/>
                  <a:pt x="92272" y="1998133"/>
                </a:cubicBezTo>
                <a:cubicBezTo>
                  <a:pt x="104596" y="1810188"/>
                  <a:pt x="85883" y="1873365"/>
                  <a:pt x="113439" y="1790700"/>
                </a:cubicBezTo>
                <a:cubicBezTo>
                  <a:pt x="116261" y="1772356"/>
                  <a:pt x="118725" y="1753953"/>
                  <a:pt x="121905" y="1735667"/>
                </a:cubicBezTo>
                <a:cubicBezTo>
                  <a:pt x="124371" y="1721489"/>
                  <a:pt x="130629" y="1707722"/>
                  <a:pt x="130372" y="1693333"/>
                </a:cubicBezTo>
                <a:cubicBezTo>
                  <a:pt x="129211" y="1628294"/>
                  <a:pt x="122390" y="1563478"/>
                  <a:pt x="117672" y="1498600"/>
                </a:cubicBezTo>
                <a:cubicBezTo>
                  <a:pt x="116745" y="1485856"/>
                  <a:pt x="115246" y="1473150"/>
                  <a:pt x="113439" y="1460500"/>
                </a:cubicBezTo>
                <a:cubicBezTo>
                  <a:pt x="111011" y="1443506"/>
                  <a:pt x="104972" y="1409700"/>
                  <a:pt x="104972" y="1409700"/>
                </a:cubicBezTo>
                <a:cubicBezTo>
                  <a:pt x="103561" y="1389944"/>
                  <a:pt x="104133" y="1369946"/>
                  <a:pt x="100739" y="1350433"/>
                </a:cubicBezTo>
                <a:cubicBezTo>
                  <a:pt x="98445" y="1337244"/>
                  <a:pt x="91140" y="1325356"/>
                  <a:pt x="88039" y="1312333"/>
                </a:cubicBezTo>
                <a:cubicBezTo>
                  <a:pt x="84063" y="1295633"/>
                  <a:pt x="81792" y="1278556"/>
                  <a:pt x="79572" y="1261533"/>
                </a:cubicBezTo>
                <a:cubicBezTo>
                  <a:pt x="77556" y="1246078"/>
                  <a:pt x="77160" y="1230446"/>
                  <a:pt x="75339" y="1214967"/>
                </a:cubicBezTo>
                <a:cubicBezTo>
                  <a:pt x="74336" y="1206442"/>
                  <a:pt x="72019" y="1198102"/>
                  <a:pt x="71105" y="1189567"/>
                </a:cubicBezTo>
                <a:cubicBezTo>
                  <a:pt x="67784" y="1158572"/>
                  <a:pt x="70199" y="1126675"/>
                  <a:pt x="62639" y="1096433"/>
                </a:cubicBezTo>
                <a:cubicBezTo>
                  <a:pt x="58648" y="1080468"/>
                  <a:pt x="44598" y="1068819"/>
                  <a:pt x="37239" y="1054100"/>
                </a:cubicBezTo>
                <a:lnTo>
                  <a:pt x="24539" y="1028700"/>
                </a:lnTo>
                <a:cubicBezTo>
                  <a:pt x="20306" y="948267"/>
                  <a:pt x="15902" y="867842"/>
                  <a:pt x="11839" y="787400"/>
                </a:cubicBezTo>
                <a:cubicBezTo>
                  <a:pt x="8846" y="728142"/>
                  <a:pt x="-6747" y="668065"/>
                  <a:pt x="3372" y="609600"/>
                </a:cubicBezTo>
                <a:cubicBezTo>
                  <a:pt x="6950" y="588930"/>
                  <a:pt x="34688" y="581671"/>
                  <a:pt x="49939" y="567267"/>
                </a:cubicBezTo>
                <a:cubicBezTo>
                  <a:pt x="60095" y="557675"/>
                  <a:pt x="69016" y="546782"/>
                  <a:pt x="79572" y="537633"/>
                </a:cubicBezTo>
                <a:cubicBezTo>
                  <a:pt x="133177" y="491175"/>
                  <a:pt x="96614" y="533264"/>
                  <a:pt x="130372" y="491067"/>
                </a:cubicBezTo>
                <a:cubicBezTo>
                  <a:pt x="126139" y="464256"/>
                  <a:pt x="126551" y="436283"/>
                  <a:pt x="117672" y="410633"/>
                </a:cubicBezTo>
                <a:cubicBezTo>
                  <a:pt x="113416" y="398339"/>
                  <a:pt x="99924" y="391521"/>
                  <a:pt x="92272" y="381000"/>
                </a:cubicBezTo>
                <a:cubicBezTo>
                  <a:pt x="88560" y="375896"/>
                  <a:pt x="86627" y="369711"/>
                  <a:pt x="83805" y="364067"/>
                </a:cubicBezTo>
                <a:cubicBezTo>
                  <a:pt x="85216" y="303389"/>
                  <a:pt x="83199" y="242534"/>
                  <a:pt x="88039" y="182033"/>
                </a:cubicBezTo>
                <a:cubicBezTo>
                  <a:pt x="88896" y="171321"/>
                  <a:pt x="95644" y="161862"/>
                  <a:pt x="100739" y="152400"/>
                </a:cubicBezTo>
                <a:cubicBezTo>
                  <a:pt x="105563" y="143441"/>
                  <a:pt x="89450" y="148872"/>
                  <a:pt x="88039" y="143933"/>
                </a:cubicBezTo>
                <a:close/>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2250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94764" y="3999345"/>
            <a:ext cx="2549236" cy="1144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8"/>
          <p:cNvGrpSpPr>
            <a:grpSpLocks/>
          </p:cNvGrpSpPr>
          <p:nvPr/>
        </p:nvGrpSpPr>
        <p:grpSpPr bwMode="auto">
          <a:xfrm>
            <a:off x="65963" y="1213579"/>
            <a:ext cx="3369215" cy="3753837"/>
            <a:chOff x="381000" y="990600"/>
            <a:chExt cx="3886200" cy="4419600"/>
          </a:xfrm>
        </p:grpSpPr>
        <p:sp>
          <p:nvSpPr>
            <p:cNvPr id="6" name="Rectangle 6"/>
            <p:cNvSpPr>
              <a:spLocks noChangeArrowheads="1"/>
            </p:cNvSpPr>
            <p:nvPr/>
          </p:nvSpPr>
          <p:spPr bwMode="auto">
            <a:xfrm>
              <a:off x="381000" y="990600"/>
              <a:ext cx="3886200" cy="4419600"/>
            </a:xfrm>
            <a:prstGeom prst="rect">
              <a:avLst/>
            </a:prstGeom>
            <a:solidFill>
              <a:schemeClr val="bg1"/>
            </a:solidFill>
            <a:ln w="9525" algn="ctr">
              <a:noFill/>
              <a:miter lim="800000"/>
              <a:headEnd/>
              <a:tailEnd/>
            </a:ln>
          </p:spPr>
          <p:txBody>
            <a:bodyPr wrap="none"/>
            <a:lstStyle/>
            <a:p>
              <a:endParaRPr lang="en-US" dirty="0"/>
            </a:p>
          </p:txBody>
        </p:sp>
        <p:pic>
          <p:nvPicPr>
            <p:cNvPr id="7" name="Picture 4" descr="C:\Sarah\HRNERR\Management\Gilmore Meeting Presentation\Tivoli Photo.jpg"/>
            <p:cNvPicPr>
              <a:picLocks noChangeAspect="1" noChangeArrowheads="1"/>
            </p:cNvPicPr>
            <p:nvPr/>
          </p:nvPicPr>
          <p:blipFill>
            <a:blip r:embed="rId2" cstate="print"/>
            <a:srcRect/>
            <a:stretch>
              <a:fillRect/>
            </a:stretch>
          </p:blipFill>
          <p:spPr bwMode="auto">
            <a:xfrm>
              <a:off x="990600" y="1524000"/>
              <a:ext cx="2799868" cy="3429000"/>
            </a:xfrm>
            <a:prstGeom prst="rect">
              <a:avLst/>
            </a:prstGeom>
            <a:noFill/>
            <a:ln w="9525">
              <a:noFill/>
              <a:miter lim="800000"/>
              <a:headEnd/>
              <a:tailEnd/>
            </a:ln>
          </p:spPr>
        </p:pic>
      </p:grpSp>
      <p:sp>
        <p:nvSpPr>
          <p:cNvPr id="2" name="Title 1"/>
          <p:cNvSpPr>
            <a:spLocks noGrp="1"/>
          </p:cNvSpPr>
          <p:nvPr>
            <p:ph type="title"/>
          </p:nvPr>
        </p:nvSpPr>
        <p:spPr>
          <a:xfrm>
            <a:off x="149197" y="451284"/>
            <a:ext cx="8610600" cy="920750"/>
          </a:xfrm>
        </p:spPr>
        <p:txBody>
          <a:bodyPr/>
          <a:lstStyle/>
          <a:p>
            <a:pPr algn="ctr"/>
            <a:r>
              <a:rPr lang="en-US" sz="2400" dirty="0">
                <a:latin typeface="Tahoma" pitchFamily="34" charset="0"/>
                <a:cs typeface="Tahoma" pitchFamily="34" charset="0"/>
              </a:rPr>
              <a:t>Hudson River Estuary Tidal Wetland Maps</a:t>
            </a:r>
            <a:br>
              <a:rPr lang="en-US" sz="2400" dirty="0">
                <a:latin typeface="Tahoma" pitchFamily="34" charset="0"/>
                <a:cs typeface="Tahoma" pitchFamily="34" charset="0"/>
              </a:rPr>
            </a:br>
            <a:r>
              <a:rPr lang="en-US" sz="800" dirty="0">
                <a:latin typeface="Tahoma" pitchFamily="34" charset="0"/>
                <a:cs typeface="Tahoma" pitchFamily="34" charset="0"/>
              </a:rPr>
              <a:t>   </a:t>
            </a:r>
            <a:br>
              <a:rPr lang="en-US" sz="2400" dirty="0">
                <a:latin typeface="Tahoma" pitchFamily="34" charset="0"/>
                <a:cs typeface="Tahoma" pitchFamily="34" charset="0"/>
              </a:rPr>
            </a:br>
            <a:r>
              <a:rPr lang="en-US" sz="2000" b="0" dirty="0">
                <a:latin typeface="Tahoma" pitchFamily="34" charset="0"/>
                <a:cs typeface="Tahoma" pitchFamily="34" charset="0"/>
              </a:rPr>
              <a:t>Two inventories: 2007 and 2018</a:t>
            </a:r>
            <a:br>
              <a:rPr lang="en-US" sz="2000" b="0" dirty="0">
                <a:latin typeface="Tahoma" pitchFamily="34" charset="0"/>
                <a:cs typeface="Tahoma" pitchFamily="34" charset="0"/>
              </a:rPr>
            </a:br>
            <a:r>
              <a:rPr lang="en-US" sz="2000" b="0" dirty="0">
                <a:latin typeface="Tahoma" pitchFamily="34" charset="0"/>
                <a:cs typeface="Tahoma" pitchFamily="34" charset="0"/>
              </a:rPr>
              <a:t>Third inventory planned for 2026/2027</a:t>
            </a:r>
            <a:endParaRPr lang="en-US" sz="2000" b="0" dirty="0"/>
          </a:p>
        </p:txBody>
      </p:sp>
      <p:sp>
        <p:nvSpPr>
          <p:cNvPr id="8" name="Title 1"/>
          <p:cNvSpPr txBox="1">
            <a:spLocks/>
          </p:cNvSpPr>
          <p:nvPr/>
        </p:nvSpPr>
        <p:spPr bwMode="auto">
          <a:xfrm>
            <a:off x="-860052" y="4209257"/>
            <a:ext cx="5314549" cy="1127991"/>
          </a:xfrm>
          <a:prstGeom prst="rect">
            <a:avLst/>
          </a:prstGeom>
          <a:noFill/>
          <a:ln w="9525">
            <a:noFill/>
            <a:miter lim="800000"/>
            <a:headEnd/>
            <a:tailEnd/>
          </a:ln>
        </p:spPr>
        <p:txBody>
          <a:bodyPr anchor="ctr"/>
          <a:lstStyle/>
          <a:p>
            <a:pPr algn="ctr">
              <a:spcBef>
                <a:spcPct val="0"/>
              </a:spcBef>
              <a:defRPr/>
            </a:pPr>
            <a:r>
              <a:rPr lang="en-US" sz="2000" dirty="0">
                <a:solidFill>
                  <a:srgbClr val="002D73"/>
                </a:solidFill>
                <a:latin typeface="Tahoma" pitchFamily="34" charset="0"/>
                <a:ea typeface="+mj-ea"/>
                <a:cs typeface="Tahoma" pitchFamily="34" charset="0"/>
              </a:rPr>
              <a:t>River Section at Tivoli Bays</a:t>
            </a:r>
          </a:p>
        </p:txBody>
      </p:sp>
      <p:pic>
        <p:nvPicPr>
          <p:cNvPr id="9" name="Picture 2" descr="C:\Sarah\HRNERR\Management\Gilmore Meeting Presentation\Tidal Wetlands Tivoli.jpg"/>
          <p:cNvPicPr>
            <a:picLocks noChangeAspect="1" noChangeArrowheads="1"/>
          </p:cNvPicPr>
          <p:nvPr/>
        </p:nvPicPr>
        <p:blipFill rotWithShape="1">
          <a:blip r:embed="rId3">
            <a:extLst>
              <a:ext uri="{28A0092B-C50C-407E-A947-70E740481C1C}">
                <a14:useLocalDpi xmlns:a14="http://schemas.microsoft.com/office/drawing/2010/main" val="0"/>
              </a:ext>
            </a:extLst>
          </a:blip>
          <a:srcRect l="58482" t="38620" r="26237" b="17937"/>
          <a:stretch/>
        </p:blipFill>
        <p:spPr bwMode="auto">
          <a:xfrm rot="21117140">
            <a:off x="3750441" y="1564629"/>
            <a:ext cx="1556472" cy="321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50FD350-926B-4152-B8D6-E2BFF3398992}"/>
              </a:ext>
            </a:extLst>
          </p:cNvPr>
          <p:cNvGrpSpPr/>
          <p:nvPr/>
        </p:nvGrpSpPr>
        <p:grpSpPr>
          <a:xfrm>
            <a:off x="4074005" y="4587897"/>
            <a:ext cx="3596045" cy="496179"/>
            <a:chOff x="4243690" y="4676111"/>
            <a:chExt cx="3596045" cy="496179"/>
          </a:xfrm>
        </p:grpSpPr>
        <p:pic>
          <p:nvPicPr>
            <p:cNvPr id="11" name="Picture 10">
              <a:extLst>
                <a:ext uri="{FF2B5EF4-FFF2-40B4-BE49-F238E27FC236}">
                  <a16:creationId xmlns:a16="http://schemas.microsoft.com/office/drawing/2014/main" id="{FE15E22C-68C1-4070-ADEF-D7364BD811BA}"/>
                </a:ext>
              </a:extLst>
            </p:cNvPr>
            <p:cNvPicPr>
              <a:picLocks noChangeAspect="1"/>
            </p:cNvPicPr>
            <p:nvPr/>
          </p:nvPicPr>
          <p:blipFill rotWithShape="1">
            <a:blip r:embed="rId4"/>
            <a:srcRect l="23699" t="16111" r="19707" b="74242"/>
            <a:stretch/>
          </p:blipFill>
          <p:spPr>
            <a:xfrm>
              <a:off x="5206073" y="4676111"/>
              <a:ext cx="2633662" cy="496179"/>
            </a:xfrm>
            <a:prstGeom prst="rect">
              <a:avLst/>
            </a:prstGeom>
          </p:spPr>
        </p:pic>
        <p:sp>
          <p:nvSpPr>
            <p:cNvPr id="12" name="TextBox 11">
              <a:extLst>
                <a:ext uri="{FF2B5EF4-FFF2-40B4-BE49-F238E27FC236}">
                  <a16:creationId xmlns:a16="http://schemas.microsoft.com/office/drawing/2014/main" id="{E9E11BF4-58C2-4E4C-863C-A02201332E9E}"/>
                </a:ext>
              </a:extLst>
            </p:cNvPr>
            <p:cNvSpPr txBox="1"/>
            <p:nvPr/>
          </p:nvSpPr>
          <p:spPr>
            <a:xfrm>
              <a:off x="4243690" y="4738914"/>
              <a:ext cx="958917" cy="292388"/>
            </a:xfrm>
            <a:prstGeom prst="rect">
              <a:avLst/>
            </a:prstGeom>
            <a:solidFill>
              <a:srgbClr val="FFFFFF"/>
            </a:solidFill>
          </p:spPr>
          <p:txBody>
            <a:bodyPr wrap="none" rtlCol="0">
              <a:spAutoFit/>
            </a:bodyPr>
            <a:lstStyle/>
            <a:p>
              <a:r>
                <a:rPr lang="en-US" b="1" dirty="0">
                  <a:solidFill>
                    <a:srgbClr val="2D4126"/>
                  </a:solidFill>
                </a:rPr>
                <a:t>Funded by:</a:t>
              </a:r>
            </a:p>
          </p:txBody>
        </p:sp>
      </p:grpSp>
      <p:sp>
        <p:nvSpPr>
          <p:cNvPr id="14" name="Freeform: Shape 13">
            <a:extLst>
              <a:ext uri="{FF2B5EF4-FFF2-40B4-BE49-F238E27FC236}">
                <a16:creationId xmlns:a16="http://schemas.microsoft.com/office/drawing/2014/main" id="{C08C0280-7D2C-7EAD-818D-C7738E77C836}"/>
              </a:ext>
            </a:extLst>
          </p:cNvPr>
          <p:cNvSpPr/>
          <p:nvPr/>
        </p:nvSpPr>
        <p:spPr>
          <a:xfrm>
            <a:off x="1800028" y="1714500"/>
            <a:ext cx="1078911" cy="2862772"/>
          </a:xfrm>
          <a:custGeom>
            <a:avLst/>
            <a:gdLst>
              <a:gd name="connsiteX0" fmla="*/ 88039 w 1078911"/>
              <a:gd name="connsiteY0" fmla="*/ 143933 h 2862772"/>
              <a:gd name="connsiteX1" fmla="*/ 92272 w 1078911"/>
              <a:gd name="connsiteY1" fmla="*/ 122767 h 2862772"/>
              <a:gd name="connsiteX2" fmla="*/ 96505 w 1078911"/>
              <a:gd name="connsiteY2" fmla="*/ 38100 h 2862772"/>
              <a:gd name="connsiteX3" fmla="*/ 155772 w 1078911"/>
              <a:gd name="connsiteY3" fmla="*/ 93133 h 2862772"/>
              <a:gd name="connsiteX4" fmla="*/ 160005 w 1078911"/>
              <a:gd name="connsiteY4" fmla="*/ 105833 h 2862772"/>
              <a:gd name="connsiteX5" fmla="*/ 270072 w 1078911"/>
              <a:gd name="connsiteY5" fmla="*/ 29633 h 2862772"/>
              <a:gd name="connsiteX6" fmla="*/ 287005 w 1078911"/>
              <a:gd name="connsiteY6" fmla="*/ 0 h 2862772"/>
              <a:gd name="connsiteX7" fmla="*/ 299705 w 1078911"/>
              <a:gd name="connsiteY7" fmla="*/ 80433 h 2862772"/>
              <a:gd name="connsiteX8" fmla="*/ 342039 w 1078911"/>
              <a:gd name="connsiteY8" fmla="*/ 88900 h 2862772"/>
              <a:gd name="connsiteX9" fmla="*/ 367439 w 1078911"/>
              <a:gd name="connsiteY9" fmla="*/ 93133 h 2862772"/>
              <a:gd name="connsiteX10" fmla="*/ 553705 w 1078911"/>
              <a:gd name="connsiteY10" fmla="*/ 97367 h 2862772"/>
              <a:gd name="connsiteX11" fmla="*/ 583339 w 1078911"/>
              <a:gd name="connsiteY11" fmla="*/ 127000 h 2862772"/>
              <a:gd name="connsiteX12" fmla="*/ 604505 w 1078911"/>
              <a:gd name="connsiteY12" fmla="*/ 148167 h 2862772"/>
              <a:gd name="connsiteX13" fmla="*/ 634139 w 1078911"/>
              <a:gd name="connsiteY13" fmla="*/ 152400 h 2862772"/>
              <a:gd name="connsiteX14" fmla="*/ 646839 w 1078911"/>
              <a:gd name="connsiteY14" fmla="*/ 169333 h 2862772"/>
              <a:gd name="connsiteX15" fmla="*/ 659539 w 1078911"/>
              <a:gd name="connsiteY15" fmla="*/ 177800 h 2862772"/>
              <a:gd name="connsiteX16" fmla="*/ 668005 w 1078911"/>
              <a:gd name="connsiteY16" fmla="*/ 194733 h 2862772"/>
              <a:gd name="connsiteX17" fmla="*/ 676472 w 1078911"/>
              <a:gd name="connsiteY17" fmla="*/ 524933 h 2862772"/>
              <a:gd name="connsiteX18" fmla="*/ 689172 w 1078911"/>
              <a:gd name="connsiteY18" fmla="*/ 533400 h 2862772"/>
              <a:gd name="connsiteX19" fmla="*/ 723039 w 1078911"/>
              <a:gd name="connsiteY19" fmla="*/ 563033 h 2862772"/>
              <a:gd name="connsiteX20" fmla="*/ 735739 w 1078911"/>
              <a:gd name="connsiteY20" fmla="*/ 609600 h 2862772"/>
              <a:gd name="connsiteX21" fmla="*/ 752672 w 1078911"/>
              <a:gd name="connsiteY21" fmla="*/ 715433 h 2862772"/>
              <a:gd name="connsiteX22" fmla="*/ 773839 w 1078911"/>
              <a:gd name="connsiteY22" fmla="*/ 719667 h 2862772"/>
              <a:gd name="connsiteX23" fmla="*/ 795005 w 1078911"/>
              <a:gd name="connsiteY23" fmla="*/ 740833 h 2862772"/>
              <a:gd name="connsiteX24" fmla="*/ 807705 w 1078911"/>
              <a:gd name="connsiteY24" fmla="*/ 787400 h 2862772"/>
              <a:gd name="connsiteX25" fmla="*/ 824639 w 1078911"/>
              <a:gd name="connsiteY25" fmla="*/ 795867 h 2862772"/>
              <a:gd name="connsiteX26" fmla="*/ 951639 w 1078911"/>
              <a:gd name="connsiteY26" fmla="*/ 791633 h 2862772"/>
              <a:gd name="connsiteX27" fmla="*/ 972805 w 1078911"/>
              <a:gd name="connsiteY27" fmla="*/ 783167 h 2862772"/>
              <a:gd name="connsiteX28" fmla="*/ 985505 w 1078911"/>
              <a:gd name="connsiteY28" fmla="*/ 766233 h 2862772"/>
              <a:gd name="connsiteX29" fmla="*/ 1002439 w 1078911"/>
              <a:gd name="connsiteY29" fmla="*/ 749300 h 2862772"/>
              <a:gd name="connsiteX30" fmla="*/ 1010905 w 1078911"/>
              <a:gd name="connsiteY30" fmla="*/ 732367 h 2862772"/>
              <a:gd name="connsiteX31" fmla="*/ 1027839 w 1078911"/>
              <a:gd name="connsiteY31" fmla="*/ 685800 h 2862772"/>
              <a:gd name="connsiteX32" fmla="*/ 1057472 w 1078911"/>
              <a:gd name="connsiteY32" fmla="*/ 677333 h 2862772"/>
              <a:gd name="connsiteX33" fmla="*/ 1065939 w 1078911"/>
              <a:gd name="connsiteY33" fmla="*/ 1041400 h 2862772"/>
              <a:gd name="connsiteX34" fmla="*/ 1032072 w 1078911"/>
              <a:gd name="connsiteY34" fmla="*/ 1037167 h 2862772"/>
              <a:gd name="connsiteX35" fmla="*/ 1002439 w 1078911"/>
              <a:gd name="connsiteY35" fmla="*/ 1100667 h 2862772"/>
              <a:gd name="connsiteX36" fmla="*/ 998205 w 1078911"/>
              <a:gd name="connsiteY36" fmla="*/ 1291167 h 2862772"/>
              <a:gd name="connsiteX37" fmla="*/ 989739 w 1078911"/>
              <a:gd name="connsiteY37" fmla="*/ 1312333 h 2862772"/>
              <a:gd name="connsiteX38" fmla="*/ 985505 w 1078911"/>
              <a:gd name="connsiteY38" fmla="*/ 1329267 h 2862772"/>
              <a:gd name="connsiteX39" fmla="*/ 926239 w 1078911"/>
              <a:gd name="connsiteY39" fmla="*/ 1447800 h 2862772"/>
              <a:gd name="connsiteX40" fmla="*/ 938939 w 1078911"/>
              <a:gd name="connsiteY40" fmla="*/ 1498600 h 2862772"/>
              <a:gd name="connsiteX41" fmla="*/ 947405 w 1078911"/>
              <a:gd name="connsiteY41" fmla="*/ 1528233 h 2862772"/>
              <a:gd name="connsiteX42" fmla="*/ 930472 w 1078911"/>
              <a:gd name="connsiteY42" fmla="*/ 2023533 h 2862772"/>
              <a:gd name="connsiteX43" fmla="*/ 875439 w 1078911"/>
              <a:gd name="connsiteY43" fmla="*/ 2112433 h 2862772"/>
              <a:gd name="connsiteX44" fmla="*/ 845805 w 1078911"/>
              <a:gd name="connsiteY44" fmla="*/ 2159000 h 2862772"/>
              <a:gd name="connsiteX45" fmla="*/ 879672 w 1078911"/>
              <a:gd name="connsiteY45" fmla="*/ 2184400 h 2862772"/>
              <a:gd name="connsiteX46" fmla="*/ 905072 w 1078911"/>
              <a:gd name="connsiteY46" fmla="*/ 2205567 h 2862772"/>
              <a:gd name="connsiteX47" fmla="*/ 938939 w 1078911"/>
              <a:gd name="connsiteY47" fmla="*/ 2222500 h 2862772"/>
              <a:gd name="connsiteX48" fmla="*/ 951639 w 1078911"/>
              <a:gd name="connsiteY48" fmla="*/ 2235200 h 2862772"/>
              <a:gd name="connsiteX49" fmla="*/ 964339 w 1078911"/>
              <a:gd name="connsiteY49" fmla="*/ 2243667 h 2862772"/>
              <a:gd name="connsiteX50" fmla="*/ 977039 w 1078911"/>
              <a:gd name="connsiteY50" fmla="*/ 2260600 h 2862772"/>
              <a:gd name="connsiteX51" fmla="*/ 989739 w 1078911"/>
              <a:gd name="connsiteY51" fmla="*/ 2273300 h 2862772"/>
              <a:gd name="connsiteX52" fmla="*/ 1002439 w 1078911"/>
              <a:gd name="connsiteY52" fmla="*/ 2493433 h 2862772"/>
              <a:gd name="connsiteX53" fmla="*/ 1019372 w 1078911"/>
              <a:gd name="connsiteY53" fmla="*/ 2510367 h 2862772"/>
              <a:gd name="connsiteX54" fmla="*/ 1049005 w 1078911"/>
              <a:gd name="connsiteY54" fmla="*/ 2548467 h 2862772"/>
              <a:gd name="connsiteX55" fmla="*/ 1049005 w 1078911"/>
              <a:gd name="connsiteY55" fmla="*/ 2772833 h 2862772"/>
              <a:gd name="connsiteX56" fmla="*/ 1036305 w 1078911"/>
              <a:gd name="connsiteY56" fmla="*/ 2819400 h 2862772"/>
              <a:gd name="connsiteX57" fmla="*/ 1023605 w 1078911"/>
              <a:gd name="connsiteY57" fmla="*/ 2857500 h 2862772"/>
              <a:gd name="connsiteX58" fmla="*/ 329339 w 1078911"/>
              <a:gd name="connsiteY58" fmla="*/ 2849033 h 2862772"/>
              <a:gd name="connsiteX59" fmla="*/ 325105 w 1078911"/>
              <a:gd name="connsiteY59" fmla="*/ 2815167 h 2862772"/>
              <a:gd name="connsiteX60" fmla="*/ 299705 w 1078911"/>
              <a:gd name="connsiteY60" fmla="*/ 2747433 h 2862772"/>
              <a:gd name="connsiteX61" fmla="*/ 278539 w 1078911"/>
              <a:gd name="connsiteY61" fmla="*/ 2722033 h 2862772"/>
              <a:gd name="connsiteX62" fmla="*/ 253139 w 1078911"/>
              <a:gd name="connsiteY62" fmla="*/ 2688167 h 2862772"/>
              <a:gd name="connsiteX63" fmla="*/ 231972 w 1078911"/>
              <a:gd name="connsiteY63" fmla="*/ 2662767 h 2862772"/>
              <a:gd name="connsiteX64" fmla="*/ 206572 w 1078911"/>
              <a:gd name="connsiteY64" fmla="*/ 2633133 h 2862772"/>
              <a:gd name="connsiteX65" fmla="*/ 189639 w 1078911"/>
              <a:gd name="connsiteY65" fmla="*/ 2595033 h 2862772"/>
              <a:gd name="connsiteX66" fmla="*/ 172705 w 1078911"/>
              <a:gd name="connsiteY66" fmla="*/ 2472267 h 2862772"/>
              <a:gd name="connsiteX67" fmla="*/ 160005 w 1078911"/>
              <a:gd name="connsiteY67" fmla="*/ 2438400 h 2862772"/>
              <a:gd name="connsiteX68" fmla="*/ 155772 w 1078911"/>
              <a:gd name="connsiteY68" fmla="*/ 2417233 h 2862772"/>
              <a:gd name="connsiteX69" fmla="*/ 121905 w 1078911"/>
              <a:gd name="connsiteY69" fmla="*/ 2379133 h 2862772"/>
              <a:gd name="connsiteX70" fmla="*/ 79572 w 1078911"/>
              <a:gd name="connsiteY70" fmla="*/ 2383367 h 2862772"/>
              <a:gd name="connsiteX71" fmla="*/ 88039 w 1078911"/>
              <a:gd name="connsiteY71" fmla="*/ 2074333 h 2862772"/>
              <a:gd name="connsiteX72" fmla="*/ 92272 w 1078911"/>
              <a:gd name="connsiteY72" fmla="*/ 1998133 h 2862772"/>
              <a:gd name="connsiteX73" fmla="*/ 113439 w 1078911"/>
              <a:gd name="connsiteY73" fmla="*/ 1790700 h 2862772"/>
              <a:gd name="connsiteX74" fmla="*/ 121905 w 1078911"/>
              <a:gd name="connsiteY74" fmla="*/ 1735667 h 2862772"/>
              <a:gd name="connsiteX75" fmla="*/ 130372 w 1078911"/>
              <a:gd name="connsiteY75" fmla="*/ 1693333 h 2862772"/>
              <a:gd name="connsiteX76" fmla="*/ 117672 w 1078911"/>
              <a:gd name="connsiteY76" fmla="*/ 1498600 h 2862772"/>
              <a:gd name="connsiteX77" fmla="*/ 113439 w 1078911"/>
              <a:gd name="connsiteY77" fmla="*/ 1460500 h 2862772"/>
              <a:gd name="connsiteX78" fmla="*/ 104972 w 1078911"/>
              <a:gd name="connsiteY78" fmla="*/ 1409700 h 2862772"/>
              <a:gd name="connsiteX79" fmla="*/ 100739 w 1078911"/>
              <a:gd name="connsiteY79" fmla="*/ 1350433 h 2862772"/>
              <a:gd name="connsiteX80" fmla="*/ 88039 w 1078911"/>
              <a:gd name="connsiteY80" fmla="*/ 1312333 h 2862772"/>
              <a:gd name="connsiteX81" fmla="*/ 79572 w 1078911"/>
              <a:gd name="connsiteY81" fmla="*/ 1261533 h 2862772"/>
              <a:gd name="connsiteX82" fmla="*/ 75339 w 1078911"/>
              <a:gd name="connsiteY82" fmla="*/ 1214967 h 2862772"/>
              <a:gd name="connsiteX83" fmla="*/ 71105 w 1078911"/>
              <a:gd name="connsiteY83" fmla="*/ 1189567 h 2862772"/>
              <a:gd name="connsiteX84" fmla="*/ 62639 w 1078911"/>
              <a:gd name="connsiteY84" fmla="*/ 1096433 h 2862772"/>
              <a:gd name="connsiteX85" fmla="*/ 37239 w 1078911"/>
              <a:gd name="connsiteY85" fmla="*/ 1054100 h 2862772"/>
              <a:gd name="connsiteX86" fmla="*/ 24539 w 1078911"/>
              <a:gd name="connsiteY86" fmla="*/ 1028700 h 2862772"/>
              <a:gd name="connsiteX87" fmla="*/ 11839 w 1078911"/>
              <a:gd name="connsiteY87" fmla="*/ 787400 h 2862772"/>
              <a:gd name="connsiteX88" fmla="*/ 3372 w 1078911"/>
              <a:gd name="connsiteY88" fmla="*/ 609600 h 2862772"/>
              <a:gd name="connsiteX89" fmla="*/ 49939 w 1078911"/>
              <a:gd name="connsiteY89" fmla="*/ 567267 h 2862772"/>
              <a:gd name="connsiteX90" fmla="*/ 79572 w 1078911"/>
              <a:gd name="connsiteY90" fmla="*/ 537633 h 2862772"/>
              <a:gd name="connsiteX91" fmla="*/ 130372 w 1078911"/>
              <a:gd name="connsiteY91" fmla="*/ 491067 h 2862772"/>
              <a:gd name="connsiteX92" fmla="*/ 117672 w 1078911"/>
              <a:gd name="connsiteY92" fmla="*/ 410633 h 2862772"/>
              <a:gd name="connsiteX93" fmla="*/ 92272 w 1078911"/>
              <a:gd name="connsiteY93" fmla="*/ 381000 h 2862772"/>
              <a:gd name="connsiteX94" fmla="*/ 83805 w 1078911"/>
              <a:gd name="connsiteY94" fmla="*/ 364067 h 2862772"/>
              <a:gd name="connsiteX95" fmla="*/ 88039 w 1078911"/>
              <a:gd name="connsiteY95" fmla="*/ 182033 h 2862772"/>
              <a:gd name="connsiteX96" fmla="*/ 100739 w 1078911"/>
              <a:gd name="connsiteY96" fmla="*/ 152400 h 2862772"/>
              <a:gd name="connsiteX97" fmla="*/ 88039 w 1078911"/>
              <a:gd name="connsiteY97" fmla="*/ 143933 h 286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78911" h="2862772">
                <a:moveTo>
                  <a:pt x="88039" y="143933"/>
                </a:moveTo>
                <a:cubicBezTo>
                  <a:pt x="86628" y="138994"/>
                  <a:pt x="91698" y="129939"/>
                  <a:pt x="92272" y="122767"/>
                </a:cubicBezTo>
                <a:cubicBezTo>
                  <a:pt x="94525" y="94599"/>
                  <a:pt x="75675" y="57194"/>
                  <a:pt x="96505" y="38100"/>
                </a:cubicBezTo>
                <a:cubicBezTo>
                  <a:pt x="108417" y="27181"/>
                  <a:pt x="145151" y="78972"/>
                  <a:pt x="155772" y="93133"/>
                </a:cubicBezTo>
                <a:cubicBezTo>
                  <a:pt x="157183" y="97366"/>
                  <a:pt x="155818" y="107376"/>
                  <a:pt x="160005" y="105833"/>
                </a:cubicBezTo>
                <a:cubicBezTo>
                  <a:pt x="202940" y="90015"/>
                  <a:pt x="241604" y="65217"/>
                  <a:pt x="270072" y="29633"/>
                </a:cubicBezTo>
                <a:cubicBezTo>
                  <a:pt x="277179" y="20749"/>
                  <a:pt x="281361" y="9878"/>
                  <a:pt x="287005" y="0"/>
                </a:cubicBezTo>
                <a:cubicBezTo>
                  <a:pt x="291238" y="26811"/>
                  <a:pt x="273089" y="75110"/>
                  <a:pt x="299705" y="80433"/>
                </a:cubicBezTo>
                <a:lnTo>
                  <a:pt x="342039" y="88900"/>
                </a:lnTo>
                <a:cubicBezTo>
                  <a:pt x="350475" y="90482"/>
                  <a:pt x="358862" y="92790"/>
                  <a:pt x="367439" y="93133"/>
                </a:cubicBezTo>
                <a:cubicBezTo>
                  <a:pt x="429494" y="95615"/>
                  <a:pt x="491616" y="95956"/>
                  <a:pt x="553705" y="97367"/>
                </a:cubicBezTo>
                <a:lnTo>
                  <a:pt x="583339" y="127000"/>
                </a:lnTo>
                <a:cubicBezTo>
                  <a:pt x="590395" y="134056"/>
                  <a:pt x="594627" y="146756"/>
                  <a:pt x="604505" y="148167"/>
                </a:cubicBezTo>
                <a:lnTo>
                  <a:pt x="634139" y="152400"/>
                </a:lnTo>
                <a:cubicBezTo>
                  <a:pt x="638372" y="158044"/>
                  <a:pt x="641850" y="164344"/>
                  <a:pt x="646839" y="169333"/>
                </a:cubicBezTo>
                <a:cubicBezTo>
                  <a:pt x="650437" y="172931"/>
                  <a:pt x="656282" y="173891"/>
                  <a:pt x="659539" y="177800"/>
                </a:cubicBezTo>
                <a:cubicBezTo>
                  <a:pt x="663579" y="182648"/>
                  <a:pt x="665183" y="189089"/>
                  <a:pt x="668005" y="194733"/>
                </a:cubicBezTo>
                <a:cubicBezTo>
                  <a:pt x="693639" y="322887"/>
                  <a:pt x="655050" y="123266"/>
                  <a:pt x="676472" y="524933"/>
                </a:cubicBezTo>
                <a:cubicBezTo>
                  <a:pt x="676743" y="530014"/>
                  <a:pt x="685032" y="530443"/>
                  <a:pt x="689172" y="533400"/>
                </a:cubicBezTo>
                <a:cubicBezTo>
                  <a:pt x="709576" y="547974"/>
                  <a:pt x="704414" y="544409"/>
                  <a:pt x="723039" y="563033"/>
                </a:cubicBezTo>
                <a:cubicBezTo>
                  <a:pt x="727771" y="577230"/>
                  <a:pt x="734600" y="594218"/>
                  <a:pt x="735739" y="609600"/>
                </a:cubicBezTo>
                <a:cubicBezTo>
                  <a:pt x="736268" y="616735"/>
                  <a:pt x="718764" y="698478"/>
                  <a:pt x="752672" y="715433"/>
                </a:cubicBezTo>
                <a:cubicBezTo>
                  <a:pt x="759108" y="718651"/>
                  <a:pt x="766783" y="718256"/>
                  <a:pt x="773839" y="719667"/>
                </a:cubicBezTo>
                <a:cubicBezTo>
                  <a:pt x="780894" y="726722"/>
                  <a:pt x="789871" y="732277"/>
                  <a:pt x="795005" y="740833"/>
                </a:cubicBezTo>
                <a:cubicBezTo>
                  <a:pt x="817517" y="778352"/>
                  <a:pt x="776465" y="745746"/>
                  <a:pt x="807705" y="787400"/>
                </a:cubicBezTo>
                <a:cubicBezTo>
                  <a:pt x="811492" y="792449"/>
                  <a:pt x="818994" y="793045"/>
                  <a:pt x="824639" y="795867"/>
                </a:cubicBezTo>
                <a:cubicBezTo>
                  <a:pt x="866972" y="794456"/>
                  <a:pt x="909437" y="795250"/>
                  <a:pt x="951639" y="791633"/>
                </a:cubicBezTo>
                <a:cubicBezTo>
                  <a:pt x="959210" y="790984"/>
                  <a:pt x="966726" y="787726"/>
                  <a:pt x="972805" y="783167"/>
                </a:cubicBezTo>
                <a:cubicBezTo>
                  <a:pt x="978450" y="778934"/>
                  <a:pt x="980859" y="771543"/>
                  <a:pt x="985505" y="766233"/>
                </a:cubicBezTo>
                <a:cubicBezTo>
                  <a:pt x="990762" y="760226"/>
                  <a:pt x="996794" y="754944"/>
                  <a:pt x="1002439" y="749300"/>
                </a:cubicBezTo>
                <a:cubicBezTo>
                  <a:pt x="1005261" y="743656"/>
                  <a:pt x="1008561" y="738226"/>
                  <a:pt x="1010905" y="732367"/>
                </a:cubicBezTo>
                <a:cubicBezTo>
                  <a:pt x="1017039" y="717032"/>
                  <a:pt x="1017170" y="698409"/>
                  <a:pt x="1027839" y="685800"/>
                </a:cubicBezTo>
                <a:cubicBezTo>
                  <a:pt x="1034475" y="677958"/>
                  <a:pt x="1047594" y="680155"/>
                  <a:pt x="1057472" y="677333"/>
                </a:cubicBezTo>
                <a:cubicBezTo>
                  <a:pt x="1082590" y="802935"/>
                  <a:pt x="1085933" y="812899"/>
                  <a:pt x="1065939" y="1041400"/>
                </a:cubicBezTo>
                <a:cubicBezTo>
                  <a:pt x="1064947" y="1052734"/>
                  <a:pt x="1043361" y="1038578"/>
                  <a:pt x="1032072" y="1037167"/>
                </a:cubicBezTo>
                <a:cubicBezTo>
                  <a:pt x="998325" y="1045603"/>
                  <a:pt x="1006679" y="1038131"/>
                  <a:pt x="1002439" y="1100667"/>
                </a:cubicBezTo>
                <a:cubicBezTo>
                  <a:pt x="998143" y="1164037"/>
                  <a:pt x="1002009" y="1227765"/>
                  <a:pt x="998205" y="1291167"/>
                </a:cubicBezTo>
                <a:cubicBezTo>
                  <a:pt x="997750" y="1298752"/>
                  <a:pt x="992142" y="1305124"/>
                  <a:pt x="989739" y="1312333"/>
                </a:cubicBezTo>
                <a:cubicBezTo>
                  <a:pt x="987899" y="1317853"/>
                  <a:pt x="988029" y="1324025"/>
                  <a:pt x="985505" y="1329267"/>
                </a:cubicBezTo>
                <a:cubicBezTo>
                  <a:pt x="910630" y="1484774"/>
                  <a:pt x="952567" y="1381973"/>
                  <a:pt x="926239" y="1447800"/>
                </a:cubicBezTo>
                <a:cubicBezTo>
                  <a:pt x="930472" y="1464733"/>
                  <a:pt x="934497" y="1481720"/>
                  <a:pt x="938939" y="1498600"/>
                </a:cubicBezTo>
                <a:cubicBezTo>
                  <a:pt x="941553" y="1508535"/>
                  <a:pt x="947571" y="1517961"/>
                  <a:pt x="947405" y="1528233"/>
                </a:cubicBezTo>
                <a:cubicBezTo>
                  <a:pt x="944741" y="1693408"/>
                  <a:pt x="944295" y="1858916"/>
                  <a:pt x="930472" y="2023533"/>
                </a:cubicBezTo>
                <a:cubicBezTo>
                  <a:pt x="927001" y="2064875"/>
                  <a:pt x="896377" y="2083442"/>
                  <a:pt x="875439" y="2112433"/>
                </a:cubicBezTo>
                <a:cubicBezTo>
                  <a:pt x="864667" y="2127349"/>
                  <a:pt x="845805" y="2159000"/>
                  <a:pt x="845805" y="2159000"/>
                </a:cubicBezTo>
                <a:cubicBezTo>
                  <a:pt x="857094" y="2167467"/>
                  <a:pt x="868576" y="2175682"/>
                  <a:pt x="879672" y="2184400"/>
                </a:cubicBezTo>
                <a:cubicBezTo>
                  <a:pt x="888338" y="2191209"/>
                  <a:pt x="895774" y="2199650"/>
                  <a:pt x="905072" y="2205567"/>
                </a:cubicBezTo>
                <a:cubicBezTo>
                  <a:pt x="937996" y="2226518"/>
                  <a:pt x="915207" y="2202723"/>
                  <a:pt x="938939" y="2222500"/>
                </a:cubicBezTo>
                <a:cubicBezTo>
                  <a:pt x="943538" y="2226333"/>
                  <a:pt x="947040" y="2231367"/>
                  <a:pt x="951639" y="2235200"/>
                </a:cubicBezTo>
                <a:cubicBezTo>
                  <a:pt x="955548" y="2238457"/>
                  <a:pt x="960741" y="2240069"/>
                  <a:pt x="964339" y="2243667"/>
                </a:cubicBezTo>
                <a:cubicBezTo>
                  <a:pt x="969328" y="2248656"/>
                  <a:pt x="972447" y="2255243"/>
                  <a:pt x="977039" y="2260600"/>
                </a:cubicBezTo>
                <a:cubicBezTo>
                  <a:pt x="980935" y="2265146"/>
                  <a:pt x="985506" y="2269067"/>
                  <a:pt x="989739" y="2273300"/>
                </a:cubicBezTo>
                <a:cubicBezTo>
                  <a:pt x="993972" y="2346678"/>
                  <a:pt x="993323" y="2420501"/>
                  <a:pt x="1002439" y="2493433"/>
                </a:cubicBezTo>
                <a:cubicBezTo>
                  <a:pt x="1003429" y="2501354"/>
                  <a:pt x="1014216" y="2504273"/>
                  <a:pt x="1019372" y="2510367"/>
                </a:cubicBezTo>
                <a:cubicBezTo>
                  <a:pt x="1029764" y="2522649"/>
                  <a:pt x="1049005" y="2548467"/>
                  <a:pt x="1049005" y="2548467"/>
                </a:cubicBezTo>
                <a:cubicBezTo>
                  <a:pt x="1059620" y="2643985"/>
                  <a:pt x="1055856" y="2594725"/>
                  <a:pt x="1049005" y="2772833"/>
                </a:cubicBezTo>
                <a:cubicBezTo>
                  <a:pt x="1047714" y="2806389"/>
                  <a:pt x="1049485" y="2799631"/>
                  <a:pt x="1036305" y="2819400"/>
                </a:cubicBezTo>
                <a:cubicBezTo>
                  <a:pt x="1032072" y="2832100"/>
                  <a:pt x="1036980" y="2856939"/>
                  <a:pt x="1023605" y="2857500"/>
                </a:cubicBezTo>
                <a:cubicBezTo>
                  <a:pt x="792369" y="2867192"/>
                  <a:pt x="560354" y="2863034"/>
                  <a:pt x="329339" y="2849033"/>
                </a:cubicBezTo>
                <a:cubicBezTo>
                  <a:pt x="317983" y="2848345"/>
                  <a:pt x="328290" y="2826088"/>
                  <a:pt x="325105" y="2815167"/>
                </a:cubicBezTo>
                <a:cubicBezTo>
                  <a:pt x="318353" y="2792018"/>
                  <a:pt x="315142" y="2765958"/>
                  <a:pt x="299705" y="2747433"/>
                </a:cubicBezTo>
                <a:cubicBezTo>
                  <a:pt x="292650" y="2738966"/>
                  <a:pt x="285305" y="2730732"/>
                  <a:pt x="278539" y="2722033"/>
                </a:cubicBezTo>
                <a:cubicBezTo>
                  <a:pt x="253344" y="2689639"/>
                  <a:pt x="294057" y="2734930"/>
                  <a:pt x="253139" y="2688167"/>
                </a:cubicBezTo>
                <a:cubicBezTo>
                  <a:pt x="123270" y="2539746"/>
                  <a:pt x="340278" y="2792733"/>
                  <a:pt x="231972" y="2662767"/>
                </a:cubicBezTo>
                <a:cubicBezTo>
                  <a:pt x="214653" y="2641984"/>
                  <a:pt x="222428" y="2658502"/>
                  <a:pt x="206572" y="2633133"/>
                </a:cubicBezTo>
                <a:cubicBezTo>
                  <a:pt x="199977" y="2622581"/>
                  <a:pt x="194102" y="2606191"/>
                  <a:pt x="189639" y="2595033"/>
                </a:cubicBezTo>
                <a:cubicBezTo>
                  <a:pt x="186111" y="2566815"/>
                  <a:pt x="175385" y="2479413"/>
                  <a:pt x="172705" y="2472267"/>
                </a:cubicBezTo>
                <a:cubicBezTo>
                  <a:pt x="168472" y="2460978"/>
                  <a:pt x="163551" y="2449924"/>
                  <a:pt x="160005" y="2438400"/>
                </a:cubicBezTo>
                <a:cubicBezTo>
                  <a:pt x="157889" y="2431523"/>
                  <a:pt x="159663" y="2423286"/>
                  <a:pt x="155772" y="2417233"/>
                </a:cubicBezTo>
                <a:cubicBezTo>
                  <a:pt x="146583" y="2402940"/>
                  <a:pt x="133194" y="2391833"/>
                  <a:pt x="121905" y="2379133"/>
                </a:cubicBezTo>
                <a:cubicBezTo>
                  <a:pt x="107794" y="2380544"/>
                  <a:pt x="81547" y="2397410"/>
                  <a:pt x="79572" y="2383367"/>
                </a:cubicBezTo>
                <a:cubicBezTo>
                  <a:pt x="62942" y="2265107"/>
                  <a:pt x="75034" y="2178354"/>
                  <a:pt x="88039" y="2074333"/>
                </a:cubicBezTo>
                <a:cubicBezTo>
                  <a:pt x="89450" y="2048933"/>
                  <a:pt x="90607" y="2023518"/>
                  <a:pt x="92272" y="1998133"/>
                </a:cubicBezTo>
                <a:cubicBezTo>
                  <a:pt x="104596" y="1810188"/>
                  <a:pt x="85883" y="1873365"/>
                  <a:pt x="113439" y="1790700"/>
                </a:cubicBezTo>
                <a:cubicBezTo>
                  <a:pt x="116261" y="1772356"/>
                  <a:pt x="118725" y="1753953"/>
                  <a:pt x="121905" y="1735667"/>
                </a:cubicBezTo>
                <a:cubicBezTo>
                  <a:pt x="124371" y="1721489"/>
                  <a:pt x="130629" y="1707722"/>
                  <a:pt x="130372" y="1693333"/>
                </a:cubicBezTo>
                <a:cubicBezTo>
                  <a:pt x="129211" y="1628294"/>
                  <a:pt x="122390" y="1563478"/>
                  <a:pt x="117672" y="1498600"/>
                </a:cubicBezTo>
                <a:cubicBezTo>
                  <a:pt x="116745" y="1485856"/>
                  <a:pt x="115246" y="1473150"/>
                  <a:pt x="113439" y="1460500"/>
                </a:cubicBezTo>
                <a:cubicBezTo>
                  <a:pt x="111011" y="1443506"/>
                  <a:pt x="104972" y="1409700"/>
                  <a:pt x="104972" y="1409700"/>
                </a:cubicBezTo>
                <a:cubicBezTo>
                  <a:pt x="103561" y="1389944"/>
                  <a:pt x="104133" y="1369946"/>
                  <a:pt x="100739" y="1350433"/>
                </a:cubicBezTo>
                <a:cubicBezTo>
                  <a:pt x="98445" y="1337244"/>
                  <a:pt x="91140" y="1325356"/>
                  <a:pt x="88039" y="1312333"/>
                </a:cubicBezTo>
                <a:cubicBezTo>
                  <a:pt x="84063" y="1295633"/>
                  <a:pt x="81792" y="1278556"/>
                  <a:pt x="79572" y="1261533"/>
                </a:cubicBezTo>
                <a:cubicBezTo>
                  <a:pt x="77556" y="1246078"/>
                  <a:pt x="77160" y="1230446"/>
                  <a:pt x="75339" y="1214967"/>
                </a:cubicBezTo>
                <a:cubicBezTo>
                  <a:pt x="74336" y="1206442"/>
                  <a:pt x="72019" y="1198102"/>
                  <a:pt x="71105" y="1189567"/>
                </a:cubicBezTo>
                <a:cubicBezTo>
                  <a:pt x="67784" y="1158572"/>
                  <a:pt x="70199" y="1126675"/>
                  <a:pt x="62639" y="1096433"/>
                </a:cubicBezTo>
                <a:cubicBezTo>
                  <a:pt x="58648" y="1080468"/>
                  <a:pt x="44598" y="1068819"/>
                  <a:pt x="37239" y="1054100"/>
                </a:cubicBezTo>
                <a:lnTo>
                  <a:pt x="24539" y="1028700"/>
                </a:lnTo>
                <a:cubicBezTo>
                  <a:pt x="20306" y="948267"/>
                  <a:pt x="15902" y="867842"/>
                  <a:pt x="11839" y="787400"/>
                </a:cubicBezTo>
                <a:cubicBezTo>
                  <a:pt x="8846" y="728142"/>
                  <a:pt x="-6747" y="668065"/>
                  <a:pt x="3372" y="609600"/>
                </a:cubicBezTo>
                <a:cubicBezTo>
                  <a:pt x="6950" y="588930"/>
                  <a:pt x="34688" y="581671"/>
                  <a:pt x="49939" y="567267"/>
                </a:cubicBezTo>
                <a:cubicBezTo>
                  <a:pt x="60095" y="557675"/>
                  <a:pt x="69016" y="546782"/>
                  <a:pt x="79572" y="537633"/>
                </a:cubicBezTo>
                <a:cubicBezTo>
                  <a:pt x="133177" y="491175"/>
                  <a:pt x="96614" y="533264"/>
                  <a:pt x="130372" y="491067"/>
                </a:cubicBezTo>
                <a:cubicBezTo>
                  <a:pt x="126139" y="464256"/>
                  <a:pt x="126551" y="436283"/>
                  <a:pt x="117672" y="410633"/>
                </a:cubicBezTo>
                <a:cubicBezTo>
                  <a:pt x="113416" y="398339"/>
                  <a:pt x="99924" y="391521"/>
                  <a:pt x="92272" y="381000"/>
                </a:cubicBezTo>
                <a:cubicBezTo>
                  <a:pt x="88560" y="375896"/>
                  <a:pt x="86627" y="369711"/>
                  <a:pt x="83805" y="364067"/>
                </a:cubicBezTo>
                <a:cubicBezTo>
                  <a:pt x="85216" y="303389"/>
                  <a:pt x="83199" y="242534"/>
                  <a:pt x="88039" y="182033"/>
                </a:cubicBezTo>
                <a:cubicBezTo>
                  <a:pt x="88896" y="171321"/>
                  <a:pt x="95644" y="161862"/>
                  <a:pt x="100739" y="152400"/>
                </a:cubicBezTo>
                <a:cubicBezTo>
                  <a:pt x="105563" y="143441"/>
                  <a:pt x="89450" y="148872"/>
                  <a:pt x="88039" y="143933"/>
                </a:cubicBezTo>
                <a:close/>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F7677D7D-125E-CCF2-C7A9-21E5C3A5DC18}"/>
              </a:ext>
            </a:extLst>
          </p:cNvPr>
          <p:cNvGrpSpPr/>
          <p:nvPr/>
        </p:nvGrpSpPr>
        <p:grpSpPr>
          <a:xfrm>
            <a:off x="5735075" y="1372034"/>
            <a:ext cx="3096680" cy="3294979"/>
            <a:chOff x="5735075" y="1372034"/>
            <a:chExt cx="3096680" cy="3294979"/>
          </a:xfrm>
        </p:grpSpPr>
        <p:pic>
          <p:nvPicPr>
            <p:cNvPr id="13" name="Picture 2" descr="C:\Sarah\HRNERR\Management\Gilmore Meeting Presentation\Tidal Wetlands Tivoli.jpg">
              <a:extLst>
                <a:ext uri="{FF2B5EF4-FFF2-40B4-BE49-F238E27FC236}">
                  <a16:creationId xmlns:a16="http://schemas.microsoft.com/office/drawing/2014/main" id="{832AE8FA-A088-AD38-2FAC-50A1984CD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482" t="56248" r="26237" b="22763"/>
            <a:stretch/>
          </p:blipFill>
          <p:spPr bwMode="auto">
            <a:xfrm rot="21117140">
              <a:off x="5735075" y="1653253"/>
              <a:ext cx="2849710" cy="28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84BB8893-79FB-0280-2180-449B95B70A5F}"/>
                </a:ext>
              </a:extLst>
            </p:cNvPr>
            <p:cNvSpPr/>
            <p:nvPr/>
          </p:nvSpPr>
          <p:spPr>
            <a:xfrm>
              <a:off x="6045693" y="1372034"/>
              <a:ext cx="2633662" cy="496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F64ADB3-0D83-2FAD-8FB9-30D491CCC44C}"/>
                </a:ext>
              </a:extLst>
            </p:cNvPr>
            <p:cNvSpPr/>
            <p:nvPr/>
          </p:nvSpPr>
          <p:spPr>
            <a:xfrm>
              <a:off x="6198093" y="4399757"/>
              <a:ext cx="2633662" cy="2672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 name="Straight Arrow Connector 18">
            <a:extLst>
              <a:ext uri="{FF2B5EF4-FFF2-40B4-BE49-F238E27FC236}">
                <a16:creationId xmlns:a16="http://schemas.microsoft.com/office/drawing/2014/main" id="{C617E51F-30C5-4B6F-FD6A-112790DA27EA}"/>
              </a:ext>
            </a:extLst>
          </p:cNvPr>
          <p:cNvCxnSpPr>
            <a:cxnSpLocks/>
          </p:cNvCxnSpPr>
          <p:nvPr/>
        </p:nvCxnSpPr>
        <p:spPr>
          <a:xfrm flipV="1">
            <a:off x="4189543" y="3090497"/>
            <a:ext cx="2008550" cy="414206"/>
          </a:xfrm>
          <a:prstGeom prst="straightConnector1">
            <a:avLst/>
          </a:prstGeom>
          <a:ln w="190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09EFEB0-70CD-C0A7-3900-338C7184354F}"/>
              </a:ext>
            </a:extLst>
          </p:cNvPr>
          <p:cNvSpPr txBox="1"/>
          <p:nvPr/>
        </p:nvSpPr>
        <p:spPr>
          <a:xfrm>
            <a:off x="5207748" y="2279362"/>
            <a:ext cx="788870" cy="584775"/>
          </a:xfrm>
          <a:prstGeom prst="rect">
            <a:avLst/>
          </a:prstGeom>
          <a:noFill/>
        </p:spPr>
        <p:txBody>
          <a:bodyPr wrap="none" rtlCol="0">
            <a:spAutoFit/>
          </a:bodyPr>
          <a:lstStyle/>
          <a:p>
            <a:pPr algn="ctr"/>
            <a:r>
              <a:rPr lang="en-US" sz="1600" b="1" dirty="0"/>
              <a:t>Cruger </a:t>
            </a:r>
          </a:p>
          <a:p>
            <a:pPr algn="ctr"/>
            <a:r>
              <a:rPr lang="en-US" sz="1600" b="1" dirty="0"/>
              <a:t>Island</a:t>
            </a:r>
          </a:p>
        </p:txBody>
      </p:sp>
      <p:sp>
        <p:nvSpPr>
          <p:cNvPr id="27" name="TextBox 26">
            <a:extLst>
              <a:ext uri="{FF2B5EF4-FFF2-40B4-BE49-F238E27FC236}">
                <a16:creationId xmlns:a16="http://schemas.microsoft.com/office/drawing/2014/main" id="{8C0C8F80-60B2-89C7-22E3-F1F818D0E2B1}"/>
              </a:ext>
            </a:extLst>
          </p:cNvPr>
          <p:cNvSpPr txBox="1"/>
          <p:nvPr/>
        </p:nvSpPr>
        <p:spPr>
          <a:xfrm>
            <a:off x="8160394" y="2798109"/>
            <a:ext cx="804452" cy="584775"/>
          </a:xfrm>
          <a:prstGeom prst="rect">
            <a:avLst/>
          </a:prstGeom>
          <a:noFill/>
        </p:spPr>
        <p:txBody>
          <a:bodyPr wrap="none" rtlCol="0">
            <a:spAutoFit/>
          </a:bodyPr>
          <a:lstStyle/>
          <a:p>
            <a:pPr algn="ctr"/>
            <a:r>
              <a:rPr lang="en-US" sz="1600" b="1" dirty="0"/>
              <a:t>Bard </a:t>
            </a:r>
          </a:p>
          <a:p>
            <a:pPr algn="ctr"/>
            <a:r>
              <a:rPr lang="en-US" sz="1600" b="1" dirty="0"/>
              <a:t>College</a:t>
            </a:r>
          </a:p>
        </p:txBody>
      </p:sp>
    </p:spTree>
    <p:extLst>
      <p:ext uri="{BB962C8B-B14F-4D97-AF65-F5344CB8AC3E}">
        <p14:creationId xmlns:p14="http://schemas.microsoft.com/office/powerpoint/2010/main" val="3717324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F71B3D-F5E8-C74E-32B5-49E690C626A5}"/>
              </a:ext>
            </a:extLst>
          </p:cNvPr>
          <p:cNvPicPr>
            <a:picLocks noChangeAspect="1"/>
          </p:cNvPicPr>
          <p:nvPr/>
        </p:nvPicPr>
        <p:blipFill rotWithShape="1">
          <a:blip r:embed="rId2"/>
          <a:srcRect t="19609" r="27983" b="74078"/>
          <a:stretch/>
        </p:blipFill>
        <p:spPr>
          <a:xfrm>
            <a:off x="-1" y="21645"/>
            <a:ext cx="9144001" cy="450830"/>
          </a:xfrm>
          <a:prstGeom prst="rect">
            <a:avLst/>
          </a:prstGeom>
        </p:spPr>
      </p:pic>
      <p:sp>
        <p:nvSpPr>
          <p:cNvPr id="3" name="TextBox 2">
            <a:extLst>
              <a:ext uri="{FF2B5EF4-FFF2-40B4-BE49-F238E27FC236}">
                <a16:creationId xmlns:a16="http://schemas.microsoft.com/office/drawing/2014/main" id="{F73597EF-9930-8BDB-4B86-70EC35BE0C80}"/>
              </a:ext>
            </a:extLst>
          </p:cNvPr>
          <p:cNvSpPr txBox="1"/>
          <p:nvPr/>
        </p:nvSpPr>
        <p:spPr>
          <a:xfrm>
            <a:off x="6656844" y="472475"/>
            <a:ext cx="2487156" cy="461665"/>
          </a:xfrm>
          <a:prstGeom prst="rect">
            <a:avLst/>
          </a:prstGeom>
          <a:noFill/>
        </p:spPr>
        <p:txBody>
          <a:bodyPr wrap="none" rtlCol="0">
            <a:spAutoFit/>
          </a:bodyPr>
          <a:lstStyle/>
          <a:p>
            <a:r>
              <a:rPr lang="en-US" sz="2400" dirty="0">
                <a:solidFill>
                  <a:schemeClr val="bg1"/>
                </a:solidFill>
              </a:rPr>
              <a:t>Scenic Hudson.org</a:t>
            </a:r>
          </a:p>
        </p:txBody>
      </p:sp>
      <p:pic>
        <p:nvPicPr>
          <p:cNvPr id="5" name="Picture 4">
            <a:extLst>
              <a:ext uri="{FF2B5EF4-FFF2-40B4-BE49-F238E27FC236}">
                <a16:creationId xmlns:a16="http://schemas.microsoft.com/office/drawing/2014/main" id="{2161E233-8070-709C-2FE3-3F892A228A98}"/>
              </a:ext>
            </a:extLst>
          </p:cNvPr>
          <p:cNvPicPr>
            <a:picLocks noChangeAspect="1"/>
          </p:cNvPicPr>
          <p:nvPr/>
        </p:nvPicPr>
        <p:blipFill rotWithShape="1">
          <a:blip r:embed="rId2"/>
          <a:srcRect l="31095" t="42222" r="14843" b="8056"/>
          <a:stretch/>
        </p:blipFill>
        <p:spPr>
          <a:xfrm>
            <a:off x="78464" y="494120"/>
            <a:ext cx="8987069" cy="4649380"/>
          </a:xfrm>
          <a:prstGeom prst="rect">
            <a:avLst/>
          </a:prstGeom>
        </p:spPr>
      </p:pic>
      <p:grpSp>
        <p:nvGrpSpPr>
          <p:cNvPr id="13" name="Group 12">
            <a:extLst>
              <a:ext uri="{FF2B5EF4-FFF2-40B4-BE49-F238E27FC236}">
                <a16:creationId xmlns:a16="http://schemas.microsoft.com/office/drawing/2014/main" id="{2EA5A0C6-76B6-CF6E-0672-CDAF8BDCDA69}"/>
              </a:ext>
            </a:extLst>
          </p:cNvPr>
          <p:cNvGrpSpPr/>
          <p:nvPr/>
        </p:nvGrpSpPr>
        <p:grpSpPr>
          <a:xfrm>
            <a:off x="5207748" y="2279362"/>
            <a:ext cx="3757098" cy="1103522"/>
            <a:chOff x="5207748" y="2279362"/>
            <a:chExt cx="3757098" cy="1103522"/>
          </a:xfrm>
        </p:grpSpPr>
        <p:sp>
          <p:nvSpPr>
            <p:cNvPr id="6" name="TextBox 5">
              <a:extLst>
                <a:ext uri="{FF2B5EF4-FFF2-40B4-BE49-F238E27FC236}">
                  <a16:creationId xmlns:a16="http://schemas.microsoft.com/office/drawing/2014/main" id="{27A1640C-5D1D-3A1F-8BF6-54C8B14980D6}"/>
                </a:ext>
              </a:extLst>
            </p:cNvPr>
            <p:cNvSpPr txBox="1"/>
            <p:nvPr/>
          </p:nvSpPr>
          <p:spPr>
            <a:xfrm>
              <a:off x="5207748" y="2279362"/>
              <a:ext cx="788870" cy="584775"/>
            </a:xfrm>
            <a:prstGeom prst="rect">
              <a:avLst/>
            </a:prstGeom>
            <a:noFill/>
          </p:spPr>
          <p:txBody>
            <a:bodyPr wrap="none" rtlCol="0">
              <a:spAutoFit/>
            </a:bodyPr>
            <a:lstStyle/>
            <a:p>
              <a:pPr algn="ctr"/>
              <a:r>
                <a:rPr lang="en-US" sz="1600" b="1" dirty="0"/>
                <a:t>Cruger </a:t>
              </a:r>
            </a:p>
            <a:p>
              <a:pPr algn="ctr"/>
              <a:r>
                <a:rPr lang="en-US" sz="1600" b="1" dirty="0"/>
                <a:t>Island</a:t>
              </a:r>
            </a:p>
          </p:txBody>
        </p:sp>
        <p:sp>
          <p:nvSpPr>
            <p:cNvPr id="12" name="TextBox 11">
              <a:extLst>
                <a:ext uri="{FF2B5EF4-FFF2-40B4-BE49-F238E27FC236}">
                  <a16:creationId xmlns:a16="http://schemas.microsoft.com/office/drawing/2014/main" id="{4D29F94E-2D43-40A6-1A1D-3F53981A488E}"/>
                </a:ext>
              </a:extLst>
            </p:cNvPr>
            <p:cNvSpPr txBox="1"/>
            <p:nvPr/>
          </p:nvSpPr>
          <p:spPr>
            <a:xfrm>
              <a:off x="8160394" y="2798109"/>
              <a:ext cx="804452" cy="584775"/>
            </a:xfrm>
            <a:prstGeom prst="rect">
              <a:avLst/>
            </a:prstGeom>
            <a:noFill/>
          </p:spPr>
          <p:txBody>
            <a:bodyPr wrap="none" rtlCol="0">
              <a:spAutoFit/>
            </a:bodyPr>
            <a:lstStyle/>
            <a:p>
              <a:pPr algn="ctr"/>
              <a:r>
                <a:rPr lang="en-US" sz="1600" b="1" dirty="0"/>
                <a:t>Bard </a:t>
              </a:r>
            </a:p>
            <a:p>
              <a:pPr algn="ctr"/>
              <a:r>
                <a:rPr lang="en-US" sz="1600" b="1" dirty="0"/>
                <a:t>College</a:t>
              </a:r>
            </a:p>
          </p:txBody>
        </p:sp>
      </p:grpSp>
    </p:spTree>
    <p:extLst>
      <p:ext uri="{BB962C8B-B14F-4D97-AF65-F5344CB8AC3E}">
        <p14:creationId xmlns:p14="http://schemas.microsoft.com/office/powerpoint/2010/main" val="2635830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F71B3D-F5E8-C74E-32B5-49E690C626A5}"/>
              </a:ext>
            </a:extLst>
          </p:cNvPr>
          <p:cNvPicPr>
            <a:picLocks noChangeAspect="1"/>
          </p:cNvPicPr>
          <p:nvPr/>
        </p:nvPicPr>
        <p:blipFill rotWithShape="1">
          <a:blip r:embed="rId2"/>
          <a:srcRect t="19609" r="27983" b="74078"/>
          <a:stretch/>
        </p:blipFill>
        <p:spPr>
          <a:xfrm>
            <a:off x="-1" y="21645"/>
            <a:ext cx="9144001" cy="450830"/>
          </a:xfrm>
          <a:prstGeom prst="rect">
            <a:avLst/>
          </a:prstGeom>
        </p:spPr>
      </p:pic>
      <p:sp>
        <p:nvSpPr>
          <p:cNvPr id="3" name="TextBox 2">
            <a:extLst>
              <a:ext uri="{FF2B5EF4-FFF2-40B4-BE49-F238E27FC236}">
                <a16:creationId xmlns:a16="http://schemas.microsoft.com/office/drawing/2014/main" id="{F73597EF-9930-8BDB-4B86-70EC35BE0C80}"/>
              </a:ext>
            </a:extLst>
          </p:cNvPr>
          <p:cNvSpPr txBox="1"/>
          <p:nvPr/>
        </p:nvSpPr>
        <p:spPr>
          <a:xfrm>
            <a:off x="6656844" y="472475"/>
            <a:ext cx="2487156" cy="461665"/>
          </a:xfrm>
          <a:prstGeom prst="rect">
            <a:avLst/>
          </a:prstGeom>
          <a:noFill/>
        </p:spPr>
        <p:txBody>
          <a:bodyPr wrap="none" rtlCol="0">
            <a:spAutoFit/>
          </a:bodyPr>
          <a:lstStyle/>
          <a:p>
            <a:r>
              <a:rPr lang="en-US" sz="2400" dirty="0">
                <a:solidFill>
                  <a:schemeClr val="bg1"/>
                </a:solidFill>
              </a:rPr>
              <a:t>Scenic Hudson.org</a:t>
            </a:r>
          </a:p>
        </p:txBody>
      </p:sp>
      <p:pic>
        <p:nvPicPr>
          <p:cNvPr id="4" name="Picture 3">
            <a:extLst>
              <a:ext uri="{FF2B5EF4-FFF2-40B4-BE49-F238E27FC236}">
                <a16:creationId xmlns:a16="http://schemas.microsoft.com/office/drawing/2014/main" id="{4EFCC551-EFF2-C876-A5A3-1989C70D2FB0}"/>
              </a:ext>
            </a:extLst>
          </p:cNvPr>
          <p:cNvPicPr>
            <a:picLocks noChangeAspect="1"/>
          </p:cNvPicPr>
          <p:nvPr/>
        </p:nvPicPr>
        <p:blipFill rotWithShape="1">
          <a:blip r:embed="rId3"/>
          <a:srcRect l="30937" t="41528" r="15234" b="8151"/>
          <a:stretch/>
        </p:blipFill>
        <p:spPr>
          <a:xfrm>
            <a:off x="151209" y="494120"/>
            <a:ext cx="8841580" cy="4649380"/>
          </a:xfrm>
          <a:prstGeom prst="rect">
            <a:avLst/>
          </a:prstGeom>
        </p:spPr>
      </p:pic>
      <p:grpSp>
        <p:nvGrpSpPr>
          <p:cNvPr id="12" name="Group 11">
            <a:extLst>
              <a:ext uri="{FF2B5EF4-FFF2-40B4-BE49-F238E27FC236}">
                <a16:creationId xmlns:a16="http://schemas.microsoft.com/office/drawing/2014/main" id="{D2940DD8-883F-28EA-6648-6211561E2E96}"/>
              </a:ext>
            </a:extLst>
          </p:cNvPr>
          <p:cNvGrpSpPr/>
          <p:nvPr/>
        </p:nvGrpSpPr>
        <p:grpSpPr>
          <a:xfrm>
            <a:off x="5207748" y="2279362"/>
            <a:ext cx="3757098" cy="1103522"/>
            <a:chOff x="5207748" y="2279362"/>
            <a:chExt cx="3757098" cy="1103522"/>
          </a:xfrm>
        </p:grpSpPr>
        <p:sp>
          <p:nvSpPr>
            <p:cNvPr id="13" name="TextBox 12">
              <a:extLst>
                <a:ext uri="{FF2B5EF4-FFF2-40B4-BE49-F238E27FC236}">
                  <a16:creationId xmlns:a16="http://schemas.microsoft.com/office/drawing/2014/main" id="{CEE49C9B-D87C-2EE4-46C7-5CC6FE33DD85}"/>
                </a:ext>
              </a:extLst>
            </p:cNvPr>
            <p:cNvSpPr txBox="1"/>
            <p:nvPr/>
          </p:nvSpPr>
          <p:spPr>
            <a:xfrm>
              <a:off x="5207748" y="2279362"/>
              <a:ext cx="788870" cy="584775"/>
            </a:xfrm>
            <a:prstGeom prst="rect">
              <a:avLst/>
            </a:prstGeom>
            <a:noFill/>
          </p:spPr>
          <p:txBody>
            <a:bodyPr wrap="none" rtlCol="0">
              <a:spAutoFit/>
            </a:bodyPr>
            <a:lstStyle/>
            <a:p>
              <a:pPr algn="ctr"/>
              <a:r>
                <a:rPr lang="en-US" sz="1600" b="1" dirty="0"/>
                <a:t>Cruger </a:t>
              </a:r>
            </a:p>
            <a:p>
              <a:pPr algn="ctr"/>
              <a:r>
                <a:rPr lang="en-US" sz="1600" b="1" dirty="0"/>
                <a:t>Island</a:t>
              </a:r>
            </a:p>
          </p:txBody>
        </p:sp>
        <p:sp>
          <p:nvSpPr>
            <p:cNvPr id="14" name="TextBox 13">
              <a:extLst>
                <a:ext uri="{FF2B5EF4-FFF2-40B4-BE49-F238E27FC236}">
                  <a16:creationId xmlns:a16="http://schemas.microsoft.com/office/drawing/2014/main" id="{B67A9021-6983-1FFD-5757-C79652735B61}"/>
                </a:ext>
              </a:extLst>
            </p:cNvPr>
            <p:cNvSpPr txBox="1"/>
            <p:nvPr/>
          </p:nvSpPr>
          <p:spPr>
            <a:xfrm>
              <a:off x="8160394" y="2798109"/>
              <a:ext cx="804452" cy="584775"/>
            </a:xfrm>
            <a:prstGeom prst="rect">
              <a:avLst/>
            </a:prstGeom>
            <a:noFill/>
          </p:spPr>
          <p:txBody>
            <a:bodyPr wrap="none" rtlCol="0">
              <a:spAutoFit/>
            </a:bodyPr>
            <a:lstStyle/>
            <a:p>
              <a:pPr algn="ctr"/>
              <a:r>
                <a:rPr lang="en-US" sz="1600" b="1" dirty="0"/>
                <a:t>Bard </a:t>
              </a:r>
            </a:p>
            <a:p>
              <a:pPr algn="ctr"/>
              <a:r>
                <a:rPr lang="en-US" sz="1600" b="1" dirty="0"/>
                <a:t>College</a:t>
              </a:r>
            </a:p>
          </p:txBody>
        </p:sp>
      </p:grpSp>
    </p:spTree>
    <p:extLst>
      <p:ext uri="{BB962C8B-B14F-4D97-AF65-F5344CB8AC3E}">
        <p14:creationId xmlns:p14="http://schemas.microsoft.com/office/powerpoint/2010/main" val="4284013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F71B3D-F5E8-C74E-32B5-49E690C626A5}"/>
              </a:ext>
            </a:extLst>
          </p:cNvPr>
          <p:cNvPicPr>
            <a:picLocks noChangeAspect="1"/>
          </p:cNvPicPr>
          <p:nvPr/>
        </p:nvPicPr>
        <p:blipFill rotWithShape="1">
          <a:blip r:embed="rId2"/>
          <a:srcRect t="19609" r="27983" b="74078"/>
          <a:stretch/>
        </p:blipFill>
        <p:spPr>
          <a:xfrm>
            <a:off x="-1" y="21645"/>
            <a:ext cx="9144001" cy="450830"/>
          </a:xfrm>
          <a:prstGeom prst="rect">
            <a:avLst/>
          </a:prstGeom>
        </p:spPr>
      </p:pic>
      <p:sp>
        <p:nvSpPr>
          <p:cNvPr id="3" name="TextBox 2">
            <a:extLst>
              <a:ext uri="{FF2B5EF4-FFF2-40B4-BE49-F238E27FC236}">
                <a16:creationId xmlns:a16="http://schemas.microsoft.com/office/drawing/2014/main" id="{F73597EF-9930-8BDB-4B86-70EC35BE0C80}"/>
              </a:ext>
            </a:extLst>
          </p:cNvPr>
          <p:cNvSpPr txBox="1"/>
          <p:nvPr/>
        </p:nvSpPr>
        <p:spPr>
          <a:xfrm>
            <a:off x="6656844" y="472475"/>
            <a:ext cx="2487156" cy="461665"/>
          </a:xfrm>
          <a:prstGeom prst="rect">
            <a:avLst/>
          </a:prstGeom>
          <a:noFill/>
        </p:spPr>
        <p:txBody>
          <a:bodyPr wrap="none" rtlCol="0">
            <a:spAutoFit/>
          </a:bodyPr>
          <a:lstStyle/>
          <a:p>
            <a:r>
              <a:rPr lang="en-US" sz="2400" dirty="0">
                <a:solidFill>
                  <a:schemeClr val="bg1"/>
                </a:solidFill>
              </a:rPr>
              <a:t>Scenic Hudson.org</a:t>
            </a:r>
          </a:p>
        </p:txBody>
      </p:sp>
      <p:pic>
        <p:nvPicPr>
          <p:cNvPr id="4" name="Picture 3">
            <a:extLst>
              <a:ext uri="{FF2B5EF4-FFF2-40B4-BE49-F238E27FC236}">
                <a16:creationId xmlns:a16="http://schemas.microsoft.com/office/drawing/2014/main" id="{B5A2A065-81D8-9898-3F90-D6ABD9893E1F}"/>
              </a:ext>
            </a:extLst>
          </p:cNvPr>
          <p:cNvPicPr>
            <a:picLocks noChangeAspect="1"/>
          </p:cNvPicPr>
          <p:nvPr/>
        </p:nvPicPr>
        <p:blipFill rotWithShape="1">
          <a:blip r:embed="rId3"/>
          <a:srcRect l="30655" t="42779" r="15000" b="7916"/>
          <a:stretch/>
        </p:blipFill>
        <p:spPr>
          <a:xfrm>
            <a:off x="77725" y="504491"/>
            <a:ext cx="8988549" cy="4587236"/>
          </a:xfrm>
          <a:prstGeom prst="rect">
            <a:avLst/>
          </a:prstGeom>
        </p:spPr>
      </p:pic>
      <p:grpSp>
        <p:nvGrpSpPr>
          <p:cNvPr id="6" name="Group 5">
            <a:extLst>
              <a:ext uri="{FF2B5EF4-FFF2-40B4-BE49-F238E27FC236}">
                <a16:creationId xmlns:a16="http://schemas.microsoft.com/office/drawing/2014/main" id="{95A67E81-821B-612A-D1A8-5EC5BF663501}"/>
              </a:ext>
            </a:extLst>
          </p:cNvPr>
          <p:cNvGrpSpPr/>
          <p:nvPr/>
        </p:nvGrpSpPr>
        <p:grpSpPr>
          <a:xfrm>
            <a:off x="5207748" y="2279362"/>
            <a:ext cx="3757098" cy="1103522"/>
            <a:chOff x="5207748" y="2279362"/>
            <a:chExt cx="3757098" cy="1103522"/>
          </a:xfrm>
        </p:grpSpPr>
        <p:sp>
          <p:nvSpPr>
            <p:cNvPr id="7" name="TextBox 6">
              <a:extLst>
                <a:ext uri="{FF2B5EF4-FFF2-40B4-BE49-F238E27FC236}">
                  <a16:creationId xmlns:a16="http://schemas.microsoft.com/office/drawing/2014/main" id="{F405993B-F5CE-4AF2-8728-11EBECB69734}"/>
                </a:ext>
              </a:extLst>
            </p:cNvPr>
            <p:cNvSpPr txBox="1"/>
            <p:nvPr/>
          </p:nvSpPr>
          <p:spPr>
            <a:xfrm>
              <a:off x="5207748" y="2279362"/>
              <a:ext cx="788870" cy="584775"/>
            </a:xfrm>
            <a:prstGeom prst="rect">
              <a:avLst/>
            </a:prstGeom>
            <a:noFill/>
          </p:spPr>
          <p:txBody>
            <a:bodyPr wrap="none" rtlCol="0">
              <a:spAutoFit/>
            </a:bodyPr>
            <a:lstStyle/>
            <a:p>
              <a:pPr algn="ctr"/>
              <a:r>
                <a:rPr lang="en-US" sz="1600" b="1" dirty="0"/>
                <a:t>Cruger </a:t>
              </a:r>
            </a:p>
            <a:p>
              <a:pPr algn="ctr"/>
              <a:r>
                <a:rPr lang="en-US" sz="1600" b="1" dirty="0"/>
                <a:t>Island</a:t>
              </a:r>
            </a:p>
          </p:txBody>
        </p:sp>
        <p:sp>
          <p:nvSpPr>
            <p:cNvPr id="8" name="TextBox 7">
              <a:extLst>
                <a:ext uri="{FF2B5EF4-FFF2-40B4-BE49-F238E27FC236}">
                  <a16:creationId xmlns:a16="http://schemas.microsoft.com/office/drawing/2014/main" id="{427C6454-CE41-384D-0493-185423D1D087}"/>
                </a:ext>
              </a:extLst>
            </p:cNvPr>
            <p:cNvSpPr txBox="1"/>
            <p:nvPr/>
          </p:nvSpPr>
          <p:spPr>
            <a:xfrm>
              <a:off x="8160394" y="2798109"/>
              <a:ext cx="804452" cy="584775"/>
            </a:xfrm>
            <a:prstGeom prst="rect">
              <a:avLst/>
            </a:prstGeom>
            <a:noFill/>
          </p:spPr>
          <p:txBody>
            <a:bodyPr wrap="none" rtlCol="0">
              <a:spAutoFit/>
            </a:bodyPr>
            <a:lstStyle/>
            <a:p>
              <a:pPr algn="ctr"/>
              <a:r>
                <a:rPr lang="en-US" sz="1600" b="1" dirty="0"/>
                <a:t>Bard </a:t>
              </a:r>
            </a:p>
            <a:p>
              <a:pPr algn="ctr"/>
              <a:r>
                <a:rPr lang="en-US" sz="1600" b="1" dirty="0"/>
                <a:t>College</a:t>
              </a:r>
            </a:p>
          </p:txBody>
        </p:sp>
      </p:grpSp>
    </p:spTree>
    <p:extLst>
      <p:ext uri="{BB962C8B-B14F-4D97-AF65-F5344CB8AC3E}">
        <p14:creationId xmlns:p14="http://schemas.microsoft.com/office/powerpoint/2010/main" val="425975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42BD4B-B002-4DC3-A422-3246BB4AA9BA}"/>
              </a:ext>
            </a:extLst>
          </p:cNvPr>
          <p:cNvSpPr/>
          <p:nvPr/>
        </p:nvSpPr>
        <p:spPr>
          <a:xfrm>
            <a:off x="6828020" y="4294682"/>
            <a:ext cx="2068642" cy="734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Image result for Surface elevation tables USGS">
            <a:extLst>
              <a:ext uri="{FF2B5EF4-FFF2-40B4-BE49-F238E27FC236}">
                <a16:creationId xmlns:a16="http://schemas.microsoft.com/office/drawing/2014/main" id="{3BA58456-852F-4556-9125-C8F076233F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183"/>
          <a:stretch/>
        </p:blipFill>
        <p:spPr bwMode="auto">
          <a:xfrm>
            <a:off x="913342" y="849696"/>
            <a:ext cx="2040371" cy="419196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F97A12-D482-4769-A6E6-59F20E7B4804}"/>
              </a:ext>
            </a:extLst>
          </p:cNvPr>
          <p:cNvSpPr txBox="1"/>
          <p:nvPr/>
        </p:nvSpPr>
        <p:spPr>
          <a:xfrm>
            <a:off x="-4925" y="407859"/>
            <a:ext cx="4168000" cy="430887"/>
          </a:xfrm>
          <a:prstGeom prst="rect">
            <a:avLst/>
          </a:prstGeom>
          <a:noFill/>
        </p:spPr>
        <p:txBody>
          <a:bodyPr wrap="none" rtlCol="0">
            <a:spAutoFit/>
          </a:bodyPr>
          <a:lstStyle/>
          <a:p>
            <a:r>
              <a:rPr lang="en-US" sz="2200" b="1" dirty="0">
                <a:latin typeface="Arial" panose="020B0604020202020204" pitchFamily="34" charset="0"/>
                <a:cs typeface="Arial" panose="020B0604020202020204" pitchFamily="34" charset="0"/>
              </a:rPr>
              <a:t>Surface Elevation Table (SET)</a:t>
            </a:r>
          </a:p>
        </p:txBody>
      </p:sp>
      <p:pic>
        <p:nvPicPr>
          <p:cNvPr id="6148" name="Picture 4" descr="Image result for sentinel sites national estuarine research reserve">
            <a:extLst>
              <a:ext uri="{FF2B5EF4-FFF2-40B4-BE49-F238E27FC236}">
                <a16:creationId xmlns:a16="http://schemas.microsoft.com/office/drawing/2014/main" id="{183DF4EC-0246-409C-B1CC-74D4761E5F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64" r="8446"/>
          <a:stretch/>
        </p:blipFill>
        <p:spPr bwMode="auto">
          <a:xfrm>
            <a:off x="4163075" y="457423"/>
            <a:ext cx="4907091" cy="42849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36D0FD8-D54A-4135-83A2-35F0B3933662}"/>
              </a:ext>
            </a:extLst>
          </p:cNvPr>
          <p:cNvSpPr txBox="1"/>
          <p:nvPr/>
        </p:nvSpPr>
        <p:spPr>
          <a:xfrm>
            <a:off x="2948100" y="4735641"/>
            <a:ext cx="5528501" cy="292388"/>
          </a:xfrm>
          <a:prstGeom prst="rect">
            <a:avLst/>
          </a:prstGeom>
          <a:noFill/>
        </p:spPr>
        <p:txBody>
          <a:bodyPr wrap="none" rtlCol="0">
            <a:spAutoFit/>
          </a:bodyPr>
          <a:lstStyle/>
          <a:p>
            <a:r>
              <a:rPr lang="en-US" dirty="0"/>
              <a:t>USGS                     Photo: Narragansett Bay National Estuarine Research Reserve</a:t>
            </a:r>
          </a:p>
        </p:txBody>
      </p:sp>
    </p:spTree>
    <p:extLst>
      <p:ext uri="{BB962C8B-B14F-4D97-AF65-F5344CB8AC3E}">
        <p14:creationId xmlns:p14="http://schemas.microsoft.com/office/powerpoint/2010/main" val="2078020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E10723-A88B-DC8F-8761-22DF4866F85A}"/>
              </a:ext>
            </a:extLst>
          </p:cNvPr>
          <p:cNvPicPr>
            <a:picLocks noGrp="1" noRot="1" noChangeAspect="1" noMove="1" noResize="1" noEditPoints="1" noAdjustHandles="1" noChangeArrowheads="1" noChangeShapeType="1" noCrop="1"/>
          </p:cNvPicPr>
          <p:nvPr/>
        </p:nvPicPr>
        <p:blipFill rotWithShape="1">
          <a:blip r:embed="rId2"/>
          <a:srcRect l="2009" t="1494" b="18626"/>
          <a:stretch/>
        </p:blipFill>
        <p:spPr>
          <a:xfrm>
            <a:off x="165582" y="457876"/>
            <a:ext cx="8371643" cy="4593084"/>
          </a:xfrm>
          <a:prstGeom prst="rect">
            <a:avLst/>
          </a:prstGeom>
        </p:spPr>
      </p:pic>
      <p:sp>
        <p:nvSpPr>
          <p:cNvPr id="5" name="Rectangle 4">
            <a:extLst>
              <a:ext uri="{FF2B5EF4-FFF2-40B4-BE49-F238E27FC236}">
                <a16:creationId xmlns:a16="http://schemas.microsoft.com/office/drawing/2014/main" id="{E5ED3B17-159B-BF5C-E876-33C94FCE7C1C}"/>
              </a:ext>
            </a:extLst>
          </p:cNvPr>
          <p:cNvSpPr/>
          <p:nvPr/>
        </p:nvSpPr>
        <p:spPr>
          <a:xfrm>
            <a:off x="7475755" y="4433455"/>
            <a:ext cx="1322016" cy="59112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F978F0F-9EEC-24D8-5849-1D749767347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258935" y="3059129"/>
            <a:ext cx="1672105" cy="2054071"/>
          </a:xfrm>
          <a:prstGeom prst="rect">
            <a:avLst/>
          </a:prstGeom>
        </p:spPr>
      </p:pic>
      <p:pic>
        <p:nvPicPr>
          <p:cNvPr id="9" name="Picture 8">
            <a:extLst>
              <a:ext uri="{FF2B5EF4-FFF2-40B4-BE49-F238E27FC236}">
                <a16:creationId xmlns:a16="http://schemas.microsoft.com/office/drawing/2014/main" id="{A14B1A4B-65E9-659D-59E9-B7A002A8C975}"/>
              </a:ext>
            </a:extLst>
          </p:cNvPr>
          <p:cNvPicPr>
            <a:picLocks noGrp="1" noRot="1" noChangeAspect="1" noMove="1" noResize="1" noEditPoints="1" noAdjustHandles="1" noChangeArrowheads="1" noChangeShapeType="1" noCrop="1"/>
          </p:cNvPicPr>
          <p:nvPr/>
        </p:nvPicPr>
        <p:blipFill rotWithShape="1">
          <a:blip r:embed="rId2"/>
          <a:srcRect l="43253" t="84172" r="34652" b="4836"/>
          <a:stretch/>
        </p:blipFill>
        <p:spPr>
          <a:xfrm>
            <a:off x="5931040" y="4010403"/>
            <a:ext cx="1544715" cy="517210"/>
          </a:xfrm>
          <a:prstGeom prst="rect">
            <a:avLst/>
          </a:prstGeom>
        </p:spPr>
      </p:pic>
      <p:pic>
        <p:nvPicPr>
          <p:cNvPr id="10" name="Picture 9">
            <a:extLst>
              <a:ext uri="{FF2B5EF4-FFF2-40B4-BE49-F238E27FC236}">
                <a16:creationId xmlns:a16="http://schemas.microsoft.com/office/drawing/2014/main" id="{945E6C6F-CABD-5CA8-980F-FA82F83FE943}"/>
              </a:ext>
            </a:extLst>
          </p:cNvPr>
          <p:cNvPicPr>
            <a:picLocks noGrp="1" noRot="1" noChangeAspect="1" noMove="1" noResize="1" noEditPoints="1" noAdjustHandles="1" noChangeArrowheads="1" noChangeShapeType="1" noCrop="1"/>
          </p:cNvPicPr>
          <p:nvPr/>
        </p:nvPicPr>
        <p:blipFill rotWithShape="1">
          <a:blip r:embed="rId2"/>
          <a:srcRect l="41855" t="75902" r="34758" b="18060"/>
          <a:stretch/>
        </p:blipFill>
        <p:spPr>
          <a:xfrm>
            <a:off x="2032995" y="4755270"/>
            <a:ext cx="2234364" cy="388230"/>
          </a:xfrm>
          <a:prstGeom prst="rect">
            <a:avLst/>
          </a:prstGeom>
        </p:spPr>
      </p:pic>
      <p:grpSp>
        <p:nvGrpSpPr>
          <p:cNvPr id="13" name="Group 12">
            <a:extLst>
              <a:ext uri="{FF2B5EF4-FFF2-40B4-BE49-F238E27FC236}">
                <a16:creationId xmlns:a16="http://schemas.microsoft.com/office/drawing/2014/main" id="{F31519A8-1D35-8A81-E949-833FB80F0AB5}"/>
              </a:ext>
            </a:extLst>
          </p:cNvPr>
          <p:cNvGrpSpPr>
            <a:grpSpLocks noGrp="1" noUngrp="1" noRot="1" noMove="1" noResize="1"/>
          </p:cNvGrpSpPr>
          <p:nvPr/>
        </p:nvGrpSpPr>
        <p:grpSpPr>
          <a:xfrm>
            <a:off x="6975653" y="3023005"/>
            <a:ext cx="1555953" cy="521957"/>
            <a:chOff x="7116124" y="3333405"/>
            <a:chExt cx="1555953" cy="521957"/>
          </a:xfrm>
        </p:grpSpPr>
        <p:pic>
          <p:nvPicPr>
            <p:cNvPr id="11" name="Picture 10">
              <a:extLst>
                <a:ext uri="{FF2B5EF4-FFF2-40B4-BE49-F238E27FC236}">
                  <a16:creationId xmlns:a16="http://schemas.microsoft.com/office/drawing/2014/main" id="{883F228A-3FFC-3AA9-6964-FA3403BA0207}"/>
                </a:ext>
              </a:extLst>
            </p:cNvPr>
            <p:cNvPicPr>
              <a:picLocks noGrp="1" noRot="1" noChangeAspect="1" noMove="1" noResize="1" noEditPoints="1" noAdjustHandles="1" noChangeArrowheads="1" noChangeShapeType="1" noCrop="1"/>
            </p:cNvPicPr>
            <p:nvPr/>
          </p:nvPicPr>
          <p:blipFill rotWithShape="1">
            <a:blip r:embed="rId2"/>
            <a:srcRect l="43253" t="84172" r="34652" b="11013"/>
            <a:stretch/>
          </p:blipFill>
          <p:spPr>
            <a:xfrm>
              <a:off x="7127362" y="3333405"/>
              <a:ext cx="1544715" cy="226541"/>
            </a:xfrm>
            <a:prstGeom prst="rect">
              <a:avLst/>
            </a:prstGeom>
          </p:spPr>
        </p:pic>
        <p:pic>
          <p:nvPicPr>
            <p:cNvPr id="12" name="Picture 11">
              <a:extLst>
                <a:ext uri="{FF2B5EF4-FFF2-40B4-BE49-F238E27FC236}">
                  <a16:creationId xmlns:a16="http://schemas.microsoft.com/office/drawing/2014/main" id="{A9CE258B-E91D-160A-856E-F880B8C17411}"/>
                </a:ext>
              </a:extLst>
            </p:cNvPr>
            <p:cNvPicPr>
              <a:picLocks noGrp="1" noRot="1" noChangeAspect="1" noMove="1" noResize="1" noEditPoints="1" noAdjustHandles="1" noChangeArrowheads="1" noChangeShapeType="1" noCrop="1"/>
            </p:cNvPicPr>
            <p:nvPr/>
          </p:nvPicPr>
          <p:blipFill rotWithShape="1">
            <a:blip r:embed="rId2"/>
            <a:srcRect l="43253" t="95186" r="34652"/>
            <a:stretch/>
          </p:blipFill>
          <p:spPr>
            <a:xfrm>
              <a:off x="7116124" y="3628821"/>
              <a:ext cx="1544715" cy="226541"/>
            </a:xfrm>
            <a:prstGeom prst="rect">
              <a:avLst/>
            </a:prstGeom>
          </p:spPr>
        </p:pic>
      </p:grpSp>
      <p:pic>
        <p:nvPicPr>
          <p:cNvPr id="14" name="Picture 13">
            <a:extLst>
              <a:ext uri="{FF2B5EF4-FFF2-40B4-BE49-F238E27FC236}">
                <a16:creationId xmlns:a16="http://schemas.microsoft.com/office/drawing/2014/main" id="{609E50B3-E671-66A7-9C2D-017FFFEAD66B}"/>
              </a:ext>
            </a:extLst>
          </p:cNvPr>
          <p:cNvPicPr>
            <a:picLocks noGrp="1" noRot="1" noMove="1" noResize="1" noEditPoints="1" noAdjustHandles="1" noChangeArrowheads="1" noChangeShapeType="1" noCrop="1"/>
          </p:cNvPicPr>
          <p:nvPr/>
        </p:nvPicPr>
        <p:blipFill rotWithShape="1">
          <a:blip r:embed="rId2"/>
          <a:srcRect l="79132" t="6937" r="14209" b="88277"/>
          <a:stretch/>
        </p:blipFill>
        <p:spPr>
          <a:xfrm>
            <a:off x="5362112" y="772358"/>
            <a:ext cx="568928" cy="275207"/>
          </a:xfrm>
          <a:prstGeom prst="rect">
            <a:avLst/>
          </a:prstGeom>
        </p:spPr>
      </p:pic>
      <p:sp>
        <p:nvSpPr>
          <p:cNvPr id="15" name="Rectangle 14">
            <a:extLst>
              <a:ext uri="{FF2B5EF4-FFF2-40B4-BE49-F238E27FC236}">
                <a16:creationId xmlns:a16="http://schemas.microsoft.com/office/drawing/2014/main" id="{0048D93D-7BAE-0E3B-3337-D584E3680223}"/>
              </a:ext>
            </a:extLst>
          </p:cNvPr>
          <p:cNvSpPr>
            <a:spLocks noGrp="1" noRot="1" noMove="1" noResize="1" noEditPoints="1" noAdjustHandles="1" noChangeArrowheads="1" noChangeShapeType="1"/>
          </p:cNvSpPr>
          <p:nvPr/>
        </p:nvSpPr>
        <p:spPr>
          <a:xfrm>
            <a:off x="967563" y="1010093"/>
            <a:ext cx="4963477" cy="212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sitting on a metal object in the woods&#10;&#10;Description automatically generated">
            <a:extLst>
              <a:ext uri="{FF2B5EF4-FFF2-40B4-BE49-F238E27FC236}">
                <a16:creationId xmlns:a16="http://schemas.microsoft.com/office/drawing/2014/main" id="{901D70B1-438E-3B5D-A270-9B0B8CFB0388}"/>
              </a:ext>
            </a:extLst>
          </p:cNvPr>
          <p:cNvPicPr>
            <a:picLocks noChangeAspect="1"/>
          </p:cNvPicPr>
          <p:nvPr/>
        </p:nvPicPr>
        <p:blipFill rotWithShape="1">
          <a:blip r:embed="rId4">
            <a:extLst>
              <a:ext uri="{28A0092B-C50C-407E-A947-70E740481C1C}">
                <a14:useLocalDpi xmlns:a14="http://schemas.microsoft.com/office/drawing/2010/main" val="0"/>
              </a:ext>
            </a:extLst>
          </a:blip>
          <a:srcRect l="24528" t="39270" r="1738" b="15016"/>
          <a:stretch/>
        </p:blipFill>
        <p:spPr>
          <a:xfrm>
            <a:off x="5931040" y="405426"/>
            <a:ext cx="3165193" cy="2616455"/>
          </a:xfrm>
          <a:prstGeom prst="rect">
            <a:avLst/>
          </a:prstGeom>
        </p:spPr>
      </p:pic>
    </p:spTree>
    <p:extLst>
      <p:ext uri="{BB962C8B-B14F-4D97-AF65-F5344CB8AC3E}">
        <p14:creationId xmlns:p14="http://schemas.microsoft.com/office/powerpoint/2010/main" val="2141774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D7963F-FBBB-468D-B8EF-110685BF3FC5}"/>
              </a:ext>
            </a:extLst>
          </p:cNvPr>
          <p:cNvSpPr/>
          <p:nvPr/>
        </p:nvSpPr>
        <p:spPr>
          <a:xfrm>
            <a:off x="6997624" y="4298228"/>
            <a:ext cx="1894505" cy="733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31B4DD9-E10D-CC2D-892D-660BC9259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194" y="395410"/>
            <a:ext cx="6954793" cy="4636528"/>
          </a:xfrm>
          <a:prstGeom prst="rect">
            <a:avLst/>
          </a:prstGeom>
        </p:spPr>
      </p:pic>
    </p:spTree>
    <p:extLst>
      <p:ext uri="{BB962C8B-B14F-4D97-AF65-F5344CB8AC3E}">
        <p14:creationId xmlns:p14="http://schemas.microsoft.com/office/powerpoint/2010/main" val="1733277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E77682-BAAB-AB28-5AA7-C2C276B9E3B5}"/>
              </a:ext>
            </a:extLst>
          </p:cNvPr>
          <p:cNvPicPr>
            <a:picLocks noChangeAspect="1"/>
          </p:cNvPicPr>
          <p:nvPr/>
        </p:nvPicPr>
        <p:blipFill>
          <a:blip r:embed="rId2"/>
          <a:stretch>
            <a:fillRect/>
          </a:stretch>
        </p:blipFill>
        <p:spPr>
          <a:xfrm>
            <a:off x="62971" y="451935"/>
            <a:ext cx="814267" cy="549419"/>
          </a:xfrm>
          <a:prstGeom prst="rect">
            <a:avLst/>
          </a:prstGeom>
        </p:spPr>
      </p:pic>
      <p:sp>
        <p:nvSpPr>
          <p:cNvPr id="4" name="TextBox 3">
            <a:extLst>
              <a:ext uri="{FF2B5EF4-FFF2-40B4-BE49-F238E27FC236}">
                <a16:creationId xmlns:a16="http://schemas.microsoft.com/office/drawing/2014/main" id="{5532B629-1D8B-9022-4A5B-A96DB99DC957}"/>
              </a:ext>
            </a:extLst>
          </p:cNvPr>
          <p:cNvSpPr txBox="1"/>
          <p:nvPr/>
        </p:nvSpPr>
        <p:spPr>
          <a:xfrm>
            <a:off x="470104" y="355023"/>
            <a:ext cx="7711554" cy="646331"/>
          </a:xfrm>
          <a:prstGeom prst="rect">
            <a:avLst/>
          </a:prstGeom>
          <a:noFill/>
        </p:spPr>
        <p:txBody>
          <a:bodyPr wrap="square" rtlCol="0">
            <a:spAutoFit/>
          </a:bodyPr>
          <a:lstStyle/>
          <a:p>
            <a:pPr algn="ctr"/>
            <a:r>
              <a:rPr lang="en-US" sz="2000" dirty="0"/>
              <a:t>Monitoring Innovations: Aerial Drones for Environmental Assessment</a:t>
            </a:r>
          </a:p>
          <a:p>
            <a:pPr algn="ctr"/>
            <a:r>
              <a:rPr lang="en-US" sz="1600" dirty="0"/>
              <a:t>Leslie Jarrett, School of Earth and Environmental Sciences, Queens College, CUNY</a:t>
            </a:r>
          </a:p>
        </p:txBody>
      </p:sp>
      <p:pic>
        <p:nvPicPr>
          <p:cNvPr id="6" name="Picture 5">
            <a:extLst>
              <a:ext uri="{FF2B5EF4-FFF2-40B4-BE49-F238E27FC236}">
                <a16:creationId xmlns:a16="http://schemas.microsoft.com/office/drawing/2014/main" id="{D6E98EBF-D3C4-3AD2-93DD-DF2EDAB4A00B}"/>
              </a:ext>
            </a:extLst>
          </p:cNvPr>
          <p:cNvPicPr>
            <a:picLocks noChangeAspect="1"/>
          </p:cNvPicPr>
          <p:nvPr/>
        </p:nvPicPr>
        <p:blipFill>
          <a:blip r:embed="rId3"/>
          <a:stretch>
            <a:fillRect/>
          </a:stretch>
        </p:blipFill>
        <p:spPr>
          <a:xfrm>
            <a:off x="8029898" y="451935"/>
            <a:ext cx="1117785" cy="522940"/>
          </a:xfrm>
          <a:prstGeom prst="rect">
            <a:avLst/>
          </a:prstGeom>
        </p:spPr>
      </p:pic>
      <p:pic>
        <p:nvPicPr>
          <p:cNvPr id="8" name="Picture 7">
            <a:extLst>
              <a:ext uri="{FF2B5EF4-FFF2-40B4-BE49-F238E27FC236}">
                <a16:creationId xmlns:a16="http://schemas.microsoft.com/office/drawing/2014/main" id="{A6931A54-F28E-9DD2-89E2-52830C786AFE}"/>
              </a:ext>
            </a:extLst>
          </p:cNvPr>
          <p:cNvPicPr>
            <a:picLocks noChangeAspect="1"/>
          </p:cNvPicPr>
          <p:nvPr/>
        </p:nvPicPr>
        <p:blipFill>
          <a:blip r:embed="rId4"/>
          <a:stretch>
            <a:fillRect/>
          </a:stretch>
        </p:blipFill>
        <p:spPr>
          <a:xfrm>
            <a:off x="6913081" y="1026968"/>
            <a:ext cx="2233634" cy="4116532"/>
          </a:xfrm>
          <a:prstGeom prst="rect">
            <a:avLst/>
          </a:prstGeom>
        </p:spPr>
      </p:pic>
      <p:grpSp>
        <p:nvGrpSpPr>
          <p:cNvPr id="12" name="Group 11">
            <a:extLst>
              <a:ext uri="{FF2B5EF4-FFF2-40B4-BE49-F238E27FC236}">
                <a16:creationId xmlns:a16="http://schemas.microsoft.com/office/drawing/2014/main" id="{6E69FDF3-8FC3-1F79-46CF-3E5D45F54F10}"/>
              </a:ext>
            </a:extLst>
          </p:cNvPr>
          <p:cNvGrpSpPr/>
          <p:nvPr/>
        </p:nvGrpSpPr>
        <p:grpSpPr>
          <a:xfrm>
            <a:off x="961905" y="1105802"/>
            <a:ext cx="5200352" cy="4037698"/>
            <a:chOff x="961905" y="1105802"/>
            <a:chExt cx="5200352" cy="4037698"/>
          </a:xfrm>
        </p:grpSpPr>
        <p:pic>
          <p:nvPicPr>
            <p:cNvPr id="10" name="Picture 9">
              <a:extLst>
                <a:ext uri="{FF2B5EF4-FFF2-40B4-BE49-F238E27FC236}">
                  <a16:creationId xmlns:a16="http://schemas.microsoft.com/office/drawing/2014/main" id="{BC38E307-EB05-8A19-9C8C-026D5FADC0CC}"/>
                </a:ext>
              </a:extLst>
            </p:cNvPr>
            <p:cNvPicPr>
              <a:picLocks noChangeAspect="1"/>
            </p:cNvPicPr>
            <p:nvPr/>
          </p:nvPicPr>
          <p:blipFill>
            <a:blip r:embed="rId5"/>
            <a:stretch>
              <a:fillRect/>
            </a:stretch>
          </p:blipFill>
          <p:spPr>
            <a:xfrm>
              <a:off x="961905" y="1105802"/>
              <a:ext cx="5200352" cy="4037698"/>
            </a:xfrm>
            <a:prstGeom prst="rect">
              <a:avLst/>
            </a:prstGeom>
          </p:spPr>
        </p:pic>
        <p:sp>
          <p:nvSpPr>
            <p:cNvPr id="11" name="Rectangle 10">
              <a:extLst>
                <a:ext uri="{FF2B5EF4-FFF2-40B4-BE49-F238E27FC236}">
                  <a16:creationId xmlns:a16="http://schemas.microsoft.com/office/drawing/2014/main" id="{A0F1BF15-DDC1-2DCD-53A4-6D0452E239F4}"/>
                </a:ext>
              </a:extLst>
            </p:cNvPr>
            <p:cNvSpPr/>
            <p:nvPr/>
          </p:nvSpPr>
          <p:spPr>
            <a:xfrm>
              <a:off x="4596765" y="1255395"/>
              <a:ext cx="718185"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42204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F0A1FD-24E2-6A04-97AB-9C0CB8CC93ED}"/>
              </a:ext>
            </a:extLst>
          </p:cNvPr>
          <p:cNvPicPr>
            <a:picLocks noChangeAspect="1"/>
          </p:cNvPicPr>
          <p:nvPr/>
        </p:nvPicPr>
        <p:blipFill>
          <a:blip r:embed="rId2"/>
          <a:stretch>
            <a:fillRect/>
          </a:stretch>
        </p:blipFill>
        <p:spPr>
          <a:xfrm>
            <a:off x="1892802" y="568412"/>
            <a:ext cx="5209335" cy="3239822"/>
          </a:xfrm>
          <a:prstGeom prst="rect">
            <a:avLst/>
          </a:prstGeom>
          <a:ln>
            <a:solidFill>
              <a:schemeClr val="tx1"/>
            </a:solidFill>
          </a:ln>
        </p:spPr>
      </p:pic>
      <p:pic>
        <p:nvPicPr>
          <p:cNvPr id="2" name="Picture 1">
            <a:extLst>
              <a:ext uri="{FF2B5EF4-FFF2-40B4-BE49-F238E27FC236}">
                <a16:creationId xmlns:a16="http://schemas.microsoft.com/office/drawing/2014/main" id="{58BE1ADC-2A3D-0D2F-F740-12DA081119E7}"/>
              </a:ext>
            </a:extLst>
          </p:cNvPr>
          <p:cNvPicPr/>
          <p:nvPr/>
        </p:nvPicPr>
        <p:blipFill rotWithShape="1">
          <a:blip r:embed="rId3" cstate="print">
            <a:extLst>
              <a:ext uri="{28A0092B-C50C-407E-A947-70E740481C1C}">
                <a14:useLocalDpi xmlns:a14="http://schemas.microsoft.com/office/drawing/2010/main" val="0"/>
              </a:ext>
            </a:extLst>
          </a:blip>
          <a:srcRect l="46684" t="-8888" b="11775"/>
          <a:stretch/>
        </p:blipFill>
        <p:spPr>
          <a:xfrm>
            <a:off x="6896401" y="-254123"/>
            <a:ext cx="2247599" cy="3027285"/>
          </a:xfrm>
          <a:prstGeom prst="rect">
            <a:avLst/>
          </a:prstGeom>
        </p:spPr>
      </p:pic>
      <p:pic>
        <p:nvPicPr>
          <p:cNvPr id="1026" name="Picture 2">
            <a:extLst>
              <a:ext uri="{FF2B5EF4-FFF2-40B4-BE49-F238E27FC236}">
                <a16:creationId xmlns:a16="http://schemas.microsoft.com/office/drawing/2014/main" id="{E62A938F-4D95-365D-EEB6-7896539FA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9698"/>
            <a:ext cx="1983465" cy="27538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25C2CBF-320B-F245-7073-AFD208A02F9B}"/>
              </a:ext>
            </a:extLst>
          </p:cNvPr>
          <p:cNvSpPr txBox="1"/>
          <p:nvPr/>
        </p:nvSpPr>
        <p:spPr>
          <a:xfrm>
            <a:off x="7373901" y="51569"/>
            <a:ext cx="1292598" cy="492443"/>
          </a:xfrm>
          <a:prstGeom prst="rect">
            <a:avLst/>
          </a:prstGeom>
          <a:noFill/>
        </p:spPr>
        <p:txBody>
          <a:bodyPr wrap="none" rtlCol="0">
            <a:spAutoFit/>
          </a:bodyPr>
          <a:lstStyle/>
          <a:p>
            <a:pPr algn="ctr"/>
            <a:r>
              <a:rPr lang="en-US" b="1" dirty="0">
                <a:solidFill>
                  <a:schemeClr val="accent2">
                    <a:lumMod val="75000"/>
                  </a:schemeClr>
                </a:solidFill>
              </a:rPr>
              <a:t>Tidal Marsh</a:t>
            </a:r>
          </a:p>
          <a:p>
            <a:pPr algn="ctr"/>
            <a:r>
              <a:rPr lang="en-US" b="1" dirty="0">
                <a:solidFill>
                  <a:schemeClr val="accent2">
                    <a:lumMod val="75000"/>
                  </a:schemeClr>
                </a:solidFill>
              </a:rPr>
              <a:t>Tivoli North Bay</a:t>
            </a:r>
          </a:p>
        </p:txBody>
      </p:sp>
      <p:sp>
        <p:nvSpPr>
          <p:cNvPr id="9" name="TextBox 8">
            <a:extLst>
              <a:ext uri="{FF2B5EF4-FFF2-40B4-BE49-F238E27FC236}">
                <a16:creationId xmlns:a16="http://schemas.microsoft.com/office/drawing/2014/main" id="{DBC69FAB-87C9-5EA2-4BFB-A7C5A42C89B0}"/>
              </a:ext>
            </a:extLst>
          </p:cNvPr>
          <p:cNvSpPr txBox="1"/>
          <p:nvPr/>
        </p:nvSpPr>
        <p:spPr>
          <a:xfrm>
            <a:off x="300905" y="1897255"/>
            <a:ext cx="1290994" cy="492443"/>
          </a:xfrm>
          <a:prstGeom prst="rect">
            <a:avLst/>
          </a:prstGeom>
          <a:noFill/>
        </p:spPr>
        <p:txBody>
          <a:bodyPr wrap="none" rtlCol="0">
            <a:spAutoFit/>
          </a:bodyPr>
          <a:lstStyle/>
          <a:p>
            <a:pPr algn="ctr"/>
            <a:r>
              <a:rPr lang="en-US" b="1" dirty="0">
                <a:solidFill>
                  <a:schemeClr val="accent1">
                    <a:lumMod val="75000"/>
                  </a:schemeClr>
                </a:solidFill>
              </a:rPr>
              <a:t>Water Chestnut</a:t>
            </a:r>
          </a:p>
          <a:p>
            <a:pPr algn="ctr"/>
            <a:r>
              <a:rPr lang="en-US" b="1" dirty="0">
                <a:solidFill>
                  <a:schemeClr val="accent1">
                    <a:lumMod val="75000"/>
                  </a:schemeClr>
                </a:solidFill>
              </a:rPr>
              <a:t>Tivoli South Bay</a:t>
            </a:r>
          </a:p>
        </p:txBody>
      </p:sp>
    </p:spTree>
    <p:extLst>
      <p:ext uri="{BB962C8B-B14F-4D97-AF65-F5344CB8AC3E}">
        <p14:creationId xmlns:p14="http://schemas.microsoft.com/office/powerpoint/2010/main" val="647699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F0A1FD-24E2-6A04-97AB-9C0CB8CC93ED}"/>
              </a:ext>
            </a:extLst>
          </p:cNvPr>
          <p:cNvPicPr>
            <a:picLocks noChangeAspect="1"/>
          </p:cNvPicPr>
          <p:nvPr/>
        </p:nvPicPr>
        <p:blipFill>
          <a:blip r:embed="rId2"/>
          <a:stretch>
            <a:fillRect/>
          </a:stretch>
        </p:blipFill>
        <p:spPr>
          <a:xfrm>
            <a:off x="1892802" y="568412"/>
            <a:ext cx="5209335" cy="3239822"/>
          </a:xfrm>
          <a:prstGeom prst="rect">
            <a:avLst/>
          </a:prstGeom>
          <a:ln>
            <a:solidFill>
              <a:schemeClr val="tx1"/>
            </a:solidFill>
          </a:ln>
        </p:spPr>
      </p:pic>
      <p:pic>
        <p:nvPicPr>
          <p:cNvPr id="2" name="Picture 1">
            <a:extLst>
              <a:ext uri="{FF2B5EF4-FFF2-40B4-BE49-F238E27FC236}">
                <a16:creationId xmlns:a16="http://schemas.microsoft.com/office/drawing/2014/main" id="{58BE1ADC-2A3D-0D2F-F740-12DA081119E7}"/>
              </a:ext>
            </a:extLst>
          </p:cNvPr>
          <p:cNvPicPr/>
          <p:nvPr/>
        </p:nvPicPr>
        <p:blipFill rotWithShape="1">
          <a:blip r:embed="rId3" cstate="print">
            <a:extLst>
              <a:ext uri="{28A0092B-C50C-407E-A947-70E740481C1C}">
                <a14:useLocalDpi xmlns:a14="http://schemas.microsoft.com/office/drawing/2010/main" val="0"/>
              </a:ext>
            </a:extLst>
          </a:blip>
          <a:srcRect l="46684" t="-8888" b="11775"/>
          <a:stretch/>
        </p:blipFill>
        <p:spPr>
          <a:xfrm>
            <a:off x="6896401" y="-254123"/>
            <a:ext cx="2247599" cy="3027285"/>
          </a:xfrm>
          <a:prstGeom prst="rect">
            <a:avLst/>
          </a:prstGeom>
        </p:spPr>
      </p:pic>
      <p:pic>
        <p:nvPicPr>
          <p:cNvPr id="1026" name="Picture 2">
            <a:extLst>
              <a:ext uri="{FF2B5EF4-FFF2-40B4-BE49-F238E27FC236}">
                <a16:creationId xmlns:a16="http://schemas.microsoft.com/office/drawing/2014/main" id="{E62A938F-4D95-365D-EEB6-7896539FA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9698"/>
            <a:ext cx="1983465" cy="275380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6C18C6B-E55E-FE22-19F9-E685307F9019}"/>
              </a:ext>
            </a:extLst>
          </p:cNvPr>
          <p:cNvSpPr/>
          <p:nvPr/>
        </p:nvSpPr>
        <p:spPr>
          <a:xfrm>
            <a:off x="2615099" y="1012055"/>
            <a:ext cx="4895342" cy="787156"/>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7A9BD47B-6021-4332-9062-F7939E9DEDA0}"/>
              </a:ext>
            </a:extLst>
          </p:cNvPr>
          <p:cNvSpPr/>
          <p:nvPr/>
        </p:nvSpPr>
        <p:spPr>
          <a:xfrm>
            <a:off x="1528819" y="2773162"/>
            <a:ext cx="4895342" cy="787156"/>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25C2CBF-320B-F245-7073-AFD208A02F9B}"/>
              </a:ext>
            </a:extLst>
          </p:cNvPr>
          <p:cNvSpPr txBox="1"/>
          <p:nvPr/>
        </p:nvSpPr>
        <p:spPr>
          <a:xfrm>
            <a:off x="7373901" y="51569"/>
            <a:ext cx="1292598" cy="492443"/>
          </a:xfrm>
          <a:prstGeom prst="rect">
            <a:avLst/>
          </a:prstGeom>
          <a:noFill/>
        </p:spPr>
        <p:txBody>
          <a:bodyPr wrap="none" rtlCol="0">
            <a:spAutoFit/>
          </a:bodyPr>
          <a:lstStyle/>
          <a:p>
            <a:pPr algn="ctr"/>
            <a:r>
              <a:rPr lang="en-US" b="1" dirty="0">
                <a:solidFill>
                  <a:schemeClr val="accent2">
                    <a:lumMod val="75000"/>
                  </a:schemeClr>
                </a:solidFill>
              </a:rPr>
              <a:t>Tidal Marsh</a:t>
            </a:r>
          </a:p>
          <a:p>
            <a:pPr algn="ctr"/>
            <a:r>
              <a:rPr lang="en-US" b="1" dirty="0">
                <a:solidFill>
                  <a:schemeClr val="accent2">
                    <a:lumMod val="75000"/>
                  </a:schemeClr>
                </a:solidFill>
              </a:rPr>
              <a:t>Tivoli North Bay</a:t>
            </a:r>
          </a:p>
        </p:txBody>
      </p:sp>
      <p:sp>
        <p:nvSpPr>
          <p:cNvPr id="9" name="TextBox 8">
            <a:extLst>
              <a:ext uri="{FF2B5EF4-FFF2-40B4-BE49-F238E27FC236}">
                <a16:creationId xmlns:a16="http://schemas.microsoft.com/office/drawing/2014/main" id="{DBC69FAB-87C9-5EA2-4BFB-A7C5A42C89B0}"/>
              </a:ext>
            </a:extLst>
          </p:cNvPr>
          <p:cNvSpPr txBox="1"/>
          <p:nvPr/>
        </p:nvSpPr>
        <p:spPr>
          <a:xfrm>
            <a:off x="300905" y="1897255"/>
            <a:ext cx="1290994" cy="492443"/>
          </a:xfrm>
          <a:prstGeom prst="rect">
            <a:avLst/>
          </a:prstGeom>
          <a:noFill/>
        </p:spPr>
        <p:txBody>
          <a:bodyPr wrap="none" rtlCol="0">
            <a:spAutoFit/>
          </a:bodyPr>
          <a:lstStyle/>
          <a:p>
            <a:pPr algn="ctr"/>
            <a:r>
              <a:rPr lang="en-US" b="1" dirty="0">
                <a:solidFill>
                  <a:schemeClr val="accent1">
                    <a:lumMod val="75000"/>
                  </a:schemeClr>
                </a:solidFill>
              </a:rPr>
              <a:t>Water Chestnut</a:t>
            </a:r>
          </a:p>
          <a:p>
            <a:pPr algn="ctr"/>
            <a:r>
              <a:rPr lang="en-US" b="1" dirty="0">
                <a:solidFill>
                  <a:schemeClr val="accent1">
                    <a:lumMod val="75000"/>
                  </a:schemeClr>
                </a:solidFill>
              </a:rPr>
              <a:t>Tivoli South Bay</a:t>
            </a:r>
          </a:p>
        </p:txBody>
      </p:sp>
      <p:sp>
        <p:nvSpPr>
          <p:cNvPr id="4" name="TextBox 3">
            <a:extLst>
              <a:ext uri="{FF2B5EF4-FFF2-40B4-BE49-F238E27FC236}">
                <a16:creationId xmlns:a16="http://schemas.microsoft.com/office/drawing/2014/main" id="{9C8F49A9-28C1-4B2F-5333-A427F50151DF}"/>
              </a:ext>
            </a:extLst>
          </p:cNvPr>
          <p:cNvSpPr txBox="1"/>
          <p:nvPr/>
        </p:nvSpPr>
        <p:spPr>
          <a:xfrm>
            <a:off x="7238172" y="2773162"/>
            <a:ext cx="1871672" cy="692497"/>
          </a:xfrm>
          <a:prstGeom prst="rect">
            <a:avLst/>
          </a:prstGeom>
          <a:noFill/>
        </p:spPr>
        <p:txBody>
          <a:bodyPr wrap="square" rtlCol="0">
            <a:spAutoFit/>
          </a:bodyPr>
          <a:lstStyle/>
          <a:p>
            <a:r>
              <a:rPr lang="en-US" dirty="0">
                <a:solidFill>
                  <a:srgbClr val="009242"/>
                </a:solidFill>
              </a:rPr>
              <a:t>Tidal Marsh habitat has higher peaks in dissolved oxygen (&gt;7mg/L).</a:t>
            </a:r>
          </a:p>
        </p:txBody>
      </p:sp>
      <p:sp>
        <p:nvSpPr>
          <p:cNvPr id="5" name="TextBox 4">
            <a:extLst>
              <a:ext uri="{FF2B5EF4-FFF2-40B4-BE49-F238E27FC236}">
                <a16:creationId xmlns:a16="http://schemas.microsoft.com/office/drawing/2014/main" id="{AA219EA2-53C5-6CD0-061F-79D3550BD76A}"/>
              </a:ext>
            </a:extLst>
          </p:cNvPr>
          <p:cNvSpPr txBox="1"/>
          <p:nvPr/>
        </p:nvSpPr>
        <p:spPr>
          <a:xfrm>
            <a:off x="2041863" y="3783369"/>
            <a:ext cx="1871672" cy="892552"/>
          </a:xfrm>
          <a:prstGeom prst="rect">
            <a:avLst/>
          </a:prstGeom>
          <a:noFill/>
        </p:spPr>
        <p:txBody>
          <a:bodyPr wrap="square" rtlCol="0">
            <a:spAutoFit/>
          </a:bodyPr>
          <a:lstStyle/>
          <a:p>
            <a:r>
              <a:rPr lang="en-US" dirty="0">
                <a:solidFill>
                  <a:srgbClr val="552579"/>
                </a:solidFill>
              </a:rPr>
              <a:t>Water Chestnut habitat has lower dips in dissolved oxygen (&lt;3mg/L).</a:t>
            </a:r>
          </a:p>
        </p:txBody>
      </p:sp>
      <p:sp>
        <p:nvSpPr>
          <p:cNvPr id="10" name="TextBox 9">
            <a:extLst>
              <a:ext uri="{FF2B5EF4-FFF2-40B4-BE49-F238E27FC236}">
                <a16:creationId xmlns:a16="http://schemas.microsoft.com/office/drawing/2014/main" id="{6BFE4F54-32D5-19B6-CD97-65A80C1F2575}"/>
              </a:ext>
            </a:extLst>
          </p:cNvPr>
          <p:cNvSpPr txBox="1"/>
          <p:nvPr/>
        </p:nvSpPr>
        <p:spPr>
          <a:xfrm>
            <a:off x="4531963" y="4041826"/>
            <a:ext cx="3784395" cy="492443"/>
          </a:xfrm>
          <a:prstGeom prst="rect">
            <a:avLst/>
          </a:prstGeom>
          <a:noFill/>
        </p:spPr>
        <p:txBody>
          <a:bodyPr wrap="square" rtlCol="0">
            <a:spAutoFit/>
          </a:bodyPr>
          <a:lstStyle/>
          <a:p>
            <a:r>
              <a:rPr lang="en-US" dirty="0"/>
              <a:t>Both habitats experience a range in dissolved oxygen across the tidal cycle.</a:t>
            </a:r>
          </a:p>
        </p:txBody>
      </p:sp>
    </p:spTree>
    <p:extLst>
      <p:ext uri="{BB962C8B-B14F-4D97-AF65-F5344CB8AC3E}">
        <p14:creationId xmlns:p14="http://schemas.microsoft.com/office/powerpoint/2010/main" val="2495179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4"/>
          <p:cNvSpPr>
            <a:spLocks noGrp="1"/>
          </p:cNvSpPr>
          <p:nvPr>
            <p:ph type="title"/>
          </p:nvPr>
        </p:nvSpPr>
        <p:spPr>
          <a:xfrm>
            <a:off x="1418088" y="512859"/>
            <a:ext cx="2170559" cy="690563"/>
          </a:xfrm>
        </p:spPr>
        <p:txBody>
          <a:bodyPr>
            <a:normAutofit/>
          </a:bodyPr>
          <a:lstStyle/>
          <a:p>
            <a:r>
              <a:rPr lang="en-US" altLang="en-US" sz="2400" dirty="0"/>
              <a:t>Thank You</a:t>
            </a:r>
          </a:p>
        </p:txBody>
      </p:sp>
      <p:sp>
        <p:nvSpPr>
          <p:cNvPr id="9219" name="Content Placeholder 12"/>
          <p:cNvSpPr>
            <a:spLocks noGrp="1"/>
          </p:cNvSpPr>
          <p:nvPr>
            <p:ph sz="half" idx="1"/>
          </p:nvPr>
        </p:nvSpPr>
        <p:spPr>
          <a:xfrm>
            <a:off x="4912843" y="2086300"/>
            <a:ext cx="3708640" cy="2124469"/>
          </a:xfrm>
        </p:spPr>
        <p:txBody>
          <a:bodyPr>
            <a:normAutofit fontScale="85000" lnSpcReduction="10000"/>
          </a:bodyPr>
          <a:lstStyle/>
          <a:p>
            <a:pPr marL="0" lvl="1" indent="0">
              <a:buNone/>
            </a:pPr>
            <a:r>
              <a:rPr lang="en-US" altLang="en-US" sz="1400" dirty="0"/>
              <a:t>Sarah H. Fernald</a:t>
            </a:r>
          </a:p>
          <a:p>
            <a:pPr marL="0" lvl="1" indent="0">
              <a:buNone/>
            </a:pPr>
            <a:r>
              <a:rPr lang="en-US" altLang="en-US" sz="1400" dirty="0"/>
              <a:t>Manager</a:t>
            </a:r>
          </a:p>
          <a:p>
            <a:pPr marL="0" lvl="1" indent="0">
              <a:buNone/>
            </a:pPr>
            <a:r>
              <a:rPr lang="en-US" altLang="en-US" sz="1400" dirty="0"/>
              <a:t>Hudson River National Estuarine Research Reserve</a:t>
            </a:r>
          </a:p>
          <a:p>
            <a:pPr marL="0" lvl="1" indent="0">
              <a:buNone/>
            </a:pPr>
            <a:r>
              <a:rPr lang="en-US" altLang="en-US" sz="1400" dirty="0"/>
              <a:t>256 Norrie Point Way</a:t>
            </a:r>
          </a:p>
          <a:p>
            <a:pPr marL="0" lvl="1" indent="0">
              <a:buNone/>
            </a:pPr>
            <a:r>
              <a:rPr lang="en-US" altLang="en-US" sz="1400" dirty="0"/>
              <a:t>Staatsburg, NY 12580</a:t>
            </a:r>
          </a:p>
          <a:p>
            <a:pPr marL="0" lvl="1" indent="0">
              <a:buNone/>
            </a:pPr>
            <a:r>
              <a:rPr lang="en-US" altLang="en-US" sz="1400" dirty="0"/>
              <a:t>Sarah.Fernald@dec.ny.gov</a:t>
            </a:r>
          </a:p>
          <a:p>
            <a:pPr marL="0" lvl="1" indent="0">
              <a:buNone/>
            </a:pPr>
            <a:r>
              <a:rPr lang="en-US" altLang="en-US" sz="1400" dirty="0"/>
              <a:t>845-889-4745 x111</a:t>
            </a:r>
          </a:p>
        </p:txBody>
      </p:sp>
      <p:sp>
        <p:nvSpPr>
          <p:cNvPr id="9220" name="Content Placeholder 15"/>
          <p:cNvSpPr>
            <a:spLocks noGrp="1"/>
          </p:cNvSpPr>
          <p:nvPr>
            <p:ph sz="half" idx="2"/>
          </p:nvPr>
        </p:nvSpPr>
        <p:spPr>
          <a:xfrm>
            <a:off x="4572000" y="4331447"/>
            <a:ext cx="2445026" cy="822672"/>
          </a:xfrm>
        </p:spPr>
        <p:txBody>
          <a:bodyPr>
            <a:normAutofit fontScale="85000" lnSpcReduction="10000"/>
          </a:bodyPr>
          <a:lstStyle/>
          <a:p>
            <a:r>
              <a:rPr lang="en-US" altLang="en-US" sz="1350" b="1" dirty="0"/>
              <a:t>Connect with us:</a:t>
            </a:r>
            <a:br>
              <a:rPr lang="en-US" altLang="en-US" sz="1350" b="1" dirty="0"/>
            </a:br>
            <a:r>
              <a:rPr lang="en-US" altLang="en-US" sz="1350" dirty="0"/>
              <a:t>Facebook: www.facebook.com/NYSDEC</a:t>
            </a:r>
            <a:br>
              <a:rPr lang="en-US" altLang="en-US" sz="1350" dirty="0"/>
            </a:br>
            <a:r>
              <a:rPr lang="en-US" altLang="en-US" sz="1350" dirty="0"/>
              <a:t>Twitter: twitter.com/NYSDEC</a:t>
            </a:r>
            <a:br>
              <a:rPr lang="en-US" altLang="en-US" sz="1350" dirty="0"/>
            </a:br>
            <a:r>
              <a:rPr lang="en-US" altLang="en-US" sz="1350" dirty="0"/>
              <a:t>Flickr: www.flickr.com/photos/nysdec</a:t>
            </a:r>
          </a:p>
        </p:txBody>
      </p:sp>
      <p:sp>
        <p:nvSpPr>
          <p:cNvPr id="5" name="Title 1">
            <a:extLst>
              <a:ext uri="{FF2B5EF4-FFF2-40B4-BE49-F238E27FC236}">
                <a16:creationId xmlns:a16="http://schemas.microsoft.com/office/drawing/2014/main" id="{F194CE76-99D1-4446-BE41-5D47C996540F}"/>
              </a:ext>
            </a:extLst>
          </p:cNvPr>
          <p:cNvSpPr txBox="1">
            <a:spLocks/>
          </p:cNvSpPr>
          <p:nvPr/>
        </p:nvSpPr>
        <p:spPr>
          <a:xfrm>
            <a:off x="1160186" y="1203422"/>
            <a:ext cx="2598723" cy="607354"/>
          </a:xfrm>
          <a:prstGeom prst="rect">
            <a:avLst/>
          </a:prstGeom>
        </p:spPr>
        <p:txBody>
          <a:bodyPr vert="horz" lIns="0" tIns="0" rIns="0" bIns="0" rtlCol="0" anchor="ctr" anchorCtr="0">
            <a:normAutofit/>
          </a:bodyPr>
          <a:lstStyle>
            <a:lvl1pPr algn="l" defTabSz="685800" rtl="0" eaLnBrk="1" latinLnBrk="0" hangingPunct="1">
              <a:lnSpc>
                <a:spcPct val="90000"/>
              </a:lnSpc>
              <a:spcBef>
                <a:spcPct val="0"/>
              </a:spcBef>
              <a:buNone/>
              <a:defRPr sz="3200" b="1" kern="1200">
                <a:solidFill>
                  <a:srgbClr val="002D73"/>
                </a:solidFill>
                <a:latin typeface="Arial" panose="020B0604020202020204" pitchFamily="34" charset="0"/>
                <a:ea typeface="+mj-ea"/>
                <a:cs typeface="Arial" panose="020B0604020202020204" pitchFamily="34" charset="0"/>
              </a:defRPr>
            </a:lvl1pPr>
          </a:lstStyle>
          <a:p>
            <a:r>
              <a:rPr lang="en-US" dirty="0"/>
              <a:t>Questions?</a:t>
            </a:r>
          </a:p>
        </p:txBody>
      </p:sp>
      <p:pic>
        <p:nvPicPr>
          <p:cNvPr id="6" name="Picture 5">
            <a:extLst>
              <a:ext uri="{FF2B5EF4-FFF2-40B4-BE49-F238E27FC236}">
                <a16:creationId xmlns:a16="http://schemas.microsoft.com/office/drawing/2014/main" id="{511E89D2-967E-4068-9EC0-2CC4A6A352A1}"/>
              </a:ext>
            </a:extLst>
          </p:cNvPr>
          <p:cNvPicPr>
            <a:picLocks noChangeAspect="1"/>
          </p:cNvPicPr>
          <p:nvPr/>
        </p:nvPicPr>
        <p:blipFill rotWithShape="1">
          <a:blip r:embed="rId2"/>
          <a:srcRect b="8662"/>
          <a:stretch/>
        </p:blipFill>
        <p:spPr>
          <a:xfrm>
            <a:off x="1046231" y="1810776"/>
            <a:ext cx="2598723" cy="3167310"/>
          </a:xfrm>
          <a:prstGeom prst="rect">
            <a:avLst/>
          </a:prstGeom>
        </p:spPr>
      </p:pic>
      <p:pic>
        <p:nvPicPr>
          <p:cNvPr id="7" name="Picture 6">
            <a:extLst>
              <a:ext uri="{FF2B5EF4-FFF2-40B4-BE49-F238E27FC236}">
                <a16:creationId xmlns:a16="http://schemas.microsoft.com/office/drawing/2014/main" id="{2FD8903B-0C38-4EDC-8C37-D49823586D9A}"/>
              </a:ext>
            </a:extLst>
          </p:cNvPr>
          <p:cNvPicPr>
            <a:picLocks noChangeAspect="1"/>
          </p:cNvPicPr>
          <p:nvPr/>
        </p:nvPicPr>
        <p:blipFill rotWithShape="1">
          <a:blip r:embed="rId3"/>
          <a:srcRect l="23699" t="16111" r="19707" b="74242"/>
          <a:stretch/>
        </p:blipFill>
        <p:spPr>
          <a:xfrm>
            <a:off x="6329364" y="1149653"/>
            <a:ext cx="2633662" cy="496179"/>
          </a:xfrm>
          <a:prstGeom prst="rect">
            <a:avLst/>
          </a:prstGeom>
        </p:spPr>
      </p:pic>
      <p:sp>
        <p:nvSpPr>
          <p:cNvPr id="11" name="Title 14">
            <a:extLst>
              <a:ext uri="{FF2B5EF4-FFF2-40B4-BE49-F238E27FC236}">
                <a16:creationId xmlns:a16="http://schemas.microsoft.com/office/drawing/2014/main" id="{9FD4190F-89A6-44D1-9257-BA242DDE4880}"/>
              </a:ext>
            </a:extLst>
          </p:cNvPr>
          <p:cNvSpPr txBox="1">
            <a:spLocks/>
          </p:cNvSpPr>
          <p:nvPr/>
        </p:nvSpPr>
        <p:spPr>
          <a:xfrm>
            <a:off x="3846549" y="540859"/>
            <a:ext cx="5297451" cy="634561"/>
          </a:xfrm>
          <a:prstGeom prst="rect">
            <a:avLst/>
          </a:prstGeom>
        </p:spPr>
        <p:txBody>
          <a:bodyPr vert="horz" lIns="0" tIns="0" rIns="0" bIns="0" rtlCol="0" anchor="ctr" anchorCtr="0">
            <a:normAutofit fontScale="70000" lnSpcReduction="20000"/>
          </a:bodyPr>
          <a:lstStyle>
            <a:lvl1pPr algn="l" defTabSz="685800" rtl="0" eaLnBrk="1" latinLnBrk="0" hangingPunct="1">
              <a:lnSpc>
                <a:spcPct val="90000"/>
              </a:lnSpc>
              <a:spcBef>
                <a:spcPct val="0"/>
              </a:spcBef>
              <a:buNone/>
              <a:defRPr sz="3200" b="1" kern="1200">
                <a:solidFill>
                  <a:srgbClr val="002D73"/>
                </a:solidFill>
                <a:latin typeface="Arial" panose="020B0604020202020204" pitchFamily="34" charset="0"/>
                <a:ea typeface="+mj-ea"/>
                <a:cs typeface="Arial" panose="020B0604020202020204" pitchFamily="34" charset="0"/>
              </a:defRPr>
            </a:lvl1pPr>
          </a:lstStyle>
          <a:p>
            <a:r>
              <a:rPr lang="en-US" altLang="en-US" sz="2000" dirty="0"/>
              <a:t>                    </a:t>
            </a:r>
            <a:r>
              <a:rPr lang="en-US" altLang="en-US" sz="2300" dirty="0"/>
              <a:t>Funding provided by:</a:t>
            </a:r>
          </a:p>
          <a:p>
            <a:endParaRPr lang="en-US" altLang="en-US" sz="2000" dirty="0"/>
          </a:p>
          <a:p>
            <a:r>
              <a:rPr lang="en-US" altLang="en-US" sz="2000" dirty="0"/>
              <a:t>NERRS funding for Monitoring     HREP funding </a:t>
            </a:r>
            <a:r>
              <a:rPr lang="en-US" altLang="en-US" sz="2000"/>
              <a:t>for Mapping </a:t>
            </a:r>
            <a:endParaRPr lang="en-US" altLang="en-US" sz="2000" dirty="0"/>
          </a:p>
        </p:txBody>
      </p:sp>
      <p:pic>
        <p:nvPicPr>
          <p:cNvPr id="1026" name="Picture 2" descr="Image result for National estuarine research reserve logo">
            <a:extLst>
              <a:ext uri="{FF2B5EF4-FFF2-40B4-BE49-F238E27FC236}">
                <a16:creationId xmlns:a16="http://schemas.microsoft.com/office/drawing/2014/main" id="{196F74F5-7CD4-4648-A756-4DA5A7CC4D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2843" y="1149653"/>
            <a:ext cx="1214438" cy="6168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oaa logo">
            <a:extLst>
              <a:ext uri="{FF2B5EF4-FFF2-40B4-BE49-F238E27FC236}">
                <a16:creationId xmlns:a16="http://schemas.microsoft.com/office/drawing/2014/main" id="{776F9191-6DB5-414F-A8CF-52FDEAD30DD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333" r="18237"/>
          <a:stretch/>
        </p:blipFill>
        <p:spPr bwMode="auto">
          <a:xfrm>
            <a:off x="4048773" y="1154194"/>
            <a:ext cx="661988" cy="6077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FD6FFE-61D6-4EE6-9B9D-C9FB65DFE7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6843" y="480191"/>
            <a:ext cx="3424978" cy="4566637"/>
          </a:xfrm>
          <a:prstGeom prst="rect">
            <a:avLst/>
          </a:prstGeom>
        </p:spPr>
      </p:pic>
    </p:spTree>
    <p:extLst>
      <p:ext uri="{BB962C8B-B14F-4D97-AF65-F5344CB8AC3E}">
        <p14:creationId xmlns:p14="http://schemas.microsoft.com/office/powerpoint/2010/main" val="1573451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2"/>
          <p:cNvSpPr>
            <a:spLocks noGrp="1" noChangeArrowheads="1"/>
          </p:cNvSpPr>
          <p:nvPr>
            <p:ph type="title"/>
          </p:nvPr>
        </p:nvSpPr>
        <p:spPr>
          <a:xfrm>
            <a:off x="914400" y="323851"/>
            <a:ext cx="7086601" cy="1295400"/>
          </a:xfrm>
        </p:spPr>
        <p:txBody>
          <a:bodyPr>
            <a:normAutofit/>
          </a:bodyPr>
          <a:lstStyle/>
          <a:p>
            <a:pPr eaLnBrk="1" hangingPunct="1"/>
            <a:r>
              <a:rPr lang="en-US" altLang="en-US" sz="3600" dirty="0">
                <a:latin typeface="Tahoma" pitchFamily="34" charset="0"/>
                <a:cs typeface="Tahoma" pitchFamily="34" charset="0"/>
              </a:rPr>
              <a:t>Ecological Functions of SAV</a:t>
            </a:r>
            <a:br>
              <a:rPr lang="en-US" altLang="en-US" sz="2400" dirty="0"/>
            </a:br>
            <a:r>
              <a:rPr lang="en-US" altLang="en-US" sz="800" dirty="0"/>
              <a:t> </a:t>
            </a:r>
            <a:br>
              <a:rPr lang="en-US" altLang="en-US" sz="2400" dirty="0"/>
            </a:br>
            <a:r>
              <a:rPr lang="en-US" altLang="en-US" sz="2600" b="0" dirty="0">
                <a:latin typeface="Tahoma" panose="020B0604030504040204" pitchFamily="34" charset="0"/>
                <a:ea typeface="Tahoma" panose="020B0604030504040204" pitchFamily="34" charset="0"/>
                <a:cs typeface="Tahoma" panose="020B0604030504040204" pitchFamily="34" charset="0"/>
              </a:rPr>
              <a:t>More fish food = more fish</a:t>
            </a:r>
          </a:p>
        </p:txBody>
      </p:sp>
      <p:pic>
        <p:nvPicPr>
          <p:cNvPr id="122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4059"/>
          <a:stretch>
            <a:fillRect/>
          </a:stretch>
        </p:blipFill>
        <p:spPr bwMode="auto">
          <a:xfrm>
            <a:off x="4546998" y="1714501"/>
            <a:ext cx="3454003" cy="269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714500"/>
            <a:ext cx="336589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p:cNvGrpSpPr>
            <a:grpSpLocks/>
          </p:cNvGrpSpPr>
          <p:nvPr/>
        </p:nvGrpSpPr>
        <p:grpSpPr bwMode="auto">
          <a:xfrm>
            <a:off x="0" y="1053234"/>
            <a:ext cx="3486462" cy="3929921"/>
            <a:chOff x="381000" y="990600"/>
            <a:chExt cx="3886200" cy="4419600"/>
          </a:xfrm>
        </p:grpSpPr>
        <p:sp>
          <p:nvSpPr>
            <p:cNvPr id="6" name="Rectangle 6"/>
            <p:cNvSpPr>
              <a:spLocks noChangeArrowheads="1"/>
            </p:cNvSpPr>
            <p:nvPr/>
          </p:nvSpPr>
          <p:spPr bwMode="auto">
            <a:xfrm>
              <a:off x="381000" y="990600"/>
              <a:ext cx="3886200" cy="4419600"/>
            </a:xfrm>
            <a:prstGeom prst="rect">
              <a:avLst/>
            </a:prstGeom>
            <a:solidFill>
              <a:schemeClr val="bg1"/>
            </a:solidFill>
            <a:ln w="9525" algn="ctr">
              <a:noFill/>
              <a:miter lim="800000"/>
              <a:headEnd/>
              <a:tailEnd/>
            </a:ln>
          </p:spPr>
          <p:txBody>
            <a:bodyPr wrap="none"/>
            <a:lstStyle/>
            <a:p>
              <a:endParaRPr lang="en-US" dirty="0"/>
            </a:p>
          </p:txBody>
        </p:sp>
        <p:pic>
          <p:nvPicPr>
            <p:cNvPr id="7" name="Picture 4" descr="C:\Sarah\HRNERR\Management\Gilmore Meeting Presentation\Tivoli Photo.jpg"/>
            <p:cNvPicPr>
              <a:picLocks noChangeAspect="1" noChangeArrowheads="1"/>
            </p:cNvPicPr>
            <p:nvPr/>
          </p:nvPicPr>
          <p:blipFill>
            <a:blip r:embed="rId2" cstate="print"/>
            <a:srcRect/>
            <a:stretch>
              <a:fillRect/>
            </a:stretch>
          </p:blipFill>
          <p:spPr bwMode="auto">
            <a:xfrm>
              <a:off x="990600" y="1524000"/>
              <a:ext cx="2799868" cy="3429000"/>
            </a:xfrm>
            <a:prstGeom prst="rect">
              <a:avLst/>
            </a:prstGeom>
            <a:noFill/>
            <a:ln w="9525">
              <a:noFill/>
              <a:miter lim="800000"/>
              <a:headEnd/>
              <a:tailEnd/>
            </a:ln>
          </p:spPr>
        </p:pic>
      </p:grpSp>
      <p:sp>
        <p:nvSpPr>
          <p:cNvPr id="2" name="Title 1"/>
          <p:cNvSpPr>
            <a:spLocks noGrp="1"/>
          </p:cNvSpPr>
          <p:nvPr>
            <p:ph type="title"/>
          </p:nvPr>
        </p:nvSpPr>
        <p:spPr>
          <a:xfrm>
            <a:off x="269320" y="360587"/>
            <a:ext cx="8610600" cy="920750"/>
          </a:xfrm>
        </p:spPr>
        <p:txBody>
          <a:bodyPr/>
          <a:lstStyle/>
          <a:p>
            <a:pPr algn="ctr"/>
            <a:r>
              <a:rPr lang="en-US" sz="2800" dirty="0">
                <a:latin typeface="Tahoma" pitchFamily="34" charset="0"/>
                <a:cs typeface="Tahoma" pitchFamily="34" charset="0"/>
              </a:rPr>
              <a:t>Hudson River Estuary Habitat Maps</a:t>
            </a:r>
            <a:br>
              <a:rPr lang="en-US" sz="2800" dirty="0">
                <a:latin typeface="Tahoma" pitchFamily="34" charset="0"/>
                <a:cs typeface="Tahoma" pitchFamily="34" charset="0"/>
              </a:rPr>
            </a:br>
            <a:r>
              <a:rPr lang="en-US" sz="2800" dirty="0">
                <a:latin typeface="Tahoma" pitchFamily="34" charset="0"/>
                <a:cs typeface="Tahoma" pitchFamily="34" charset="0"/>
              </a:rPr>
              <a:t>Hastings - Troy Aerial Photo Inventory</a:t>
            </a:r>
            <a:endParaRPr lang="en-US" sz="2800" dirty="0"/>
          </a:p>
        </p:txBody>
      </p:sp>
      <p:pic>
        <p:nvPicPr>
          <p:cNvPr id="9" name="Picture 3" descr="sav_fig1.jpg"/>
          <p:cNvPicPr>
            <a:picLocks noChangeAspect="1" noChangeArrowheads="1"/>
          </p:cNvPicPr>
          <p:nvPr/>
        </p:nvPicPr>
        <p:blipFill>
          <a:blip r:embed="rId3" cstate="print"/>
          <a:srcRect l="2158" t="1497" r="2158" b="4491"/>
          <a:stretch>
            <a:fillRect/>
          </a:stretch>
        </p:blipFill>
        <p:spPr bwMode="auto">
          <a:xfrm>
            <a:off x="3605664" y="1312937"/>
            <a:ext cx="4583651" cy="3190746"/>
          </a:xfrm>
          <a:prstGeom prst="rect">
            <a:avLst/>
          </a:prstGeom>
          <a:noFill/>
          <a:ln w="9525">
            <a:noFill/>
            <a:miter lim="800000"/>
            <a:headEnd/>
            <a:tailEnd/>
          </a:ln>
        </p:spPr>
      </p:pic>
      <p:sp>
        <p:nvSpPr>
          <p:cNvPr id="3" name="Rectangle 2">
            <a:extLst>
              <a:ext uri="{FF2B5EF4-FFF2-40B4-BE49-F238E27FC236}">
                <a16:creationId xmlns:a16="http://schemas.microsoft.com/office/drawing/2014/main" id="{318E1486-92BD-442D-BFA1-BF5D62ABCBE8}"/>
              </a:ext>
            </a:extLst>
          </p:cNvPr>
          <p:cNvSpPr/>
          <p:nvPr/>
        </p:nvSpPr>
        <p:spPr>
          <a:xfrm>
            <a:off x="6919784" y="4431957"/>
            <a:ext cx="1960136" cy="551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AD30417-5446-459C-B291-29BCE93D4A88}"/>
              </a:ext>
            </a:extLst>
          </p:cNvPr>
          <p:cNvPicPr>
            <a:picLocks noChangeAspect="1"/>
          </p:cNvPicPr>
          <p:nvPr/>
        </p:nvPicPr>
        <p:blipFill rotWithShape="1">
          <a:blip r:embed="rId4"/>
          <a:srcRect l="23699" t="16111" r="19707" b="74242"/>
          <a:stretch/>
        </p:blipFill>
        <p:spPr>
          <a:xfrm>
            <a:off x="5266190" y="4530796"/>
            <a:ext cx="2633662" cy="496179"/>
          </a:xfrm>
          <a:prstGeom prst="rect">
            <a:avLst/>
          </a:prstGeom>
        </p:spPr>
      </p:pic>
      <p:sp>
        <p:nvSpPr>
          <p:cNvPr id="4" name="TextBox 3">
            <a:extLst>
              <a:ext uri="{FF2B5EF4-FFF2-40B4-BE49-F238E27FC236}">
                <a16:creationId xmlns:a16="http://schemas.microsoft.com/office/drawing/2014/main" id="{3532985E-6ED1-40D2-904E-98630EA2A4A0}"/>
              </a:ext>
            </a:extLst>
          </p:cNvPr>
          <p:cNvSpPr txBox="1"/>
          <p:nvPr/>
        </p:nvSpPr>
        <p:spPr>
          <a:xfrm>
            <a:off x="4303807" y="4593599"/>
            <a:ext cx="958917" cy="292388"/>
          </a:xfrm>
          <a:prstGeom prst="rect">
            <a:avLst/>
          </a:prstGeom>
          <a:noFill/>
        </p:spPr>
        <p:txBody>
          <a:bodyPr wrap="none" rtlCol="0">
            <a:spAutoFit/>
          </a:bodyPr>
          <a:lstStyle/>
          <a:p>
            <a:r>
              <a:rPr lang="en-US" b="1" dirty="0">
                <a:solidFill>
                  <a:srgbClr val="2D4126"/>
                </a:solidFill>
              </a:rPr>
              <a:t>Funded by:</a:t>
            </a:r>
          </a:p>
        </p:txBody>
      </p:sp>
      <p:sp>
        <p:nvSpPr>
          <p:cNvPr id="10" name="Title 1">
            <a:extLst>
              <a:ext uri="{FF2B5EF4-FFF2-40B4-BE49-F238E27FC236}">
                <a16:creationId xmlns:a16="http://schemas.microsoft.com/office/drawing/2014/main" id="{C154AE24-AAF6-B247-9196-A1E3F5C04FA8}"/>
              </a:ext>
            </a:extLst>
          </p:cNvPr>
          <p:cNvSpPr txBox="1">
            <a:spLocks/>
          </p:cNvSpPr>
          <p:nvPr/>
        </p:nvSpPr>
        <p:spPr bwMode="auto">
          <a:xfrm>
            <a:off x="-860052" y="4209257"/>
            <a:ext cx="5314549" cy="1127991"/>
          </a:xfrm>
          <a:prstGeom prst="rect">
            <a:avLst/>
          </a:prstGeom>
          <a:noFill/>
          <a:ln w="9525">
            <a:noFill/>
            <a:miter lim="800000"/>
            <a:headEnd/>
            <a:tailEnd/>
          </a:ln>
        </p:spPr>
        <p:txBody>
          <a:bodyPr anchor="ctr"/>
          <a:lstStyle/>
          <a:p>
            <a:pPr algn="ctr">
              <a:spcBef>
                <a:spcPct val="0"/>
              </a:spcBef>
              <a:defRPr/>
            </a:pPr>
            <a:r>
              <a:rPr lang="en-US" sz="2000" dirty="0">
                <a:solidFill>
                  <a:srgbClr val="002D73"/>
                </a:solidFill>
                <a:latin typeface="Tahoma" pitchFamily="34" charset="0"/>
                <a:ea typeface="+mj-ea"/>
                <a:cs typeface="Tahoma" pitchFamily="34" charset="0"/>
              </a:rPr>
              <a:t>River Section at Tivoli Bays</a:t>
            </a:r>
          </a:p>
        </p:txBody>
      </p:sp>
    </p:spTree>
    <p:extLst>
      <p:ext uri="{BB962C8B-B14F-4D97-AF65-F5344CB8AC3E}">
        <p14:creationId xmlns:p14="http://schemas.microsoft.com/office/powerpoint/2010/main" val="893235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2"/>
          <p:cNvSpPr txBox="1">
            <a:spLocks noChangeArrowheads="1"/>
          </p:cNvSpPr>
          <p:nvPr/>
        </p:nvSpPr>
        <p:spPr>
          <a:xfrm>
            <a:off x="0" y="355842"/>
            <a:ext cx="8556171" cy="1637716"/>
          </a:xfrm>
          <a:prstGeom prst="rect">
            <a:avLst/>
          </a:prstGeom>
        </p:spPr>
        <p:txBody>
          <a:bodyPr vert="horz" lIns="0" tIns="0" rIns="0" bIns="0" rtlCol="0" anchor="ctr" anchorCtr="0">
            <a:normAutofit/>
          </a:bodyPr>
          <a:lstStyle>
            <a:lvl1pPr algn="l" defTabSz="685800" rtl="0" eaLnBrk="1" latinLnBrk="0" hangingPunct="1">
              <a:lnSpc>
                <a:spcPct val="90000"/>
              </a:lnSpc>
              <a:spcBef>
                <a:spcPct val="0"/>
              </a:spcBef>
              <a:buNone/>
              <a:defRPr sz="3200" b="1" kern="1200">
                <a:solidFill>
                  <a:srgbClr val="002D73"/>
                </a:solidFill>
                <a:latin typeface="Arial" panose="020B0604020202020204" pitchFamily="34" charset="0"/>
                <a:ea typeface="+mj-ea"/>
                <a:cs typeface="Arial" panose="020B0604020202020204" pitchFamily="34" charset="0"/>
              </a:defRPr>
            </a:lvl1pPr>
          </a:lstStyle>
          <a:p>
            <a:pPr marL="342900" indent="-342900"/>
            <a:r>
              <a:rPr lang="en-US" dirty="0"/>
              <a:t>   Submerged Aquatic Vegetation Mapping</a:t>
            </a:r>
            <a:br>
              <a:rPr lang="en-US" dirty="0">
                <a:latin typeface="Tahoma" pitchFamily="34" charset="0"/>
                <a:cs typeface="Tahoma" pitchFamily="34" charset="0"/>
              </a:rPr>
            </a:br>
            <a:endParaRPr lang="en-US" dirty="0">
              <a:latin typeface="Tahoma" pitchFamily="34" charset="0"/>
              <a:cs typeface="Tahoma" pitchFamily="34" charset="0"/>
            </a:endParaRPr>
          </a:p>
        </p:txBody>
      </p:sp>
      <p:pic>
        <p:nvPicPr>
          <p:cNvPr id="7" name="Picture 2" descr="C:\Sarah\HRNERR\Management\Gilmore Meeting Presentation\SAV Tivoli.jpg"/>
          <p:cNvPicPr>
            <a:picLocks noChangeAspect="1" noChangeArrowheads="1"/>
          </p:cNvPicPr>
          <p:nvPr/>
        </p:nvPicPr>
        <p:blipFill rotWithShape="1">
          <a:blip r:embed="rId2" cstate="print"/>
          <a:srcRect l="68477" t="11813" r="1043" b="13577"/>
          <a:stretch/>
        </p:blipFill>
        <p:spPr bwMode="auto">
          <a:xfrm>
            <a:off x="4390570" y="1332742"/>
            <a:ext cx="2513357" cy="3159429"/>
          </a:xfrm>
          <a:prstGeom prst="rect">
            <a:avLst/>
          </a:prstGeom>
          <a:noFill/>
        </p:spPr>
      </p:pic>
      <p:pic>
        <p:nvPicPr>
          <p:cNvPr id="4" name="Picture 3">
            <a:extLst>
              <a:ext uri="{FF2B5EF4-FFF2-40B4-BE49-F238E27FC236}">
                <a16:creationId xmlns:a16="http://schemas.microsoft.com/office/drawing/2014/main" id="{8470DDD3-0400-E13A-2FF1-0FCACB5A3D17}"/>
              </a:ext>
            </a:extLst>
          </p:cNvPr>
          <p:cNvPicPr>
            <a:picLocks noChangeAspect="1"/>
          </p:cNvPicPr>
          <p:nvPr/>
        </p:nvPicPr>
        <p:blipFill>
          <a:blip r:embed="rId3"/>
          <a:stretch>
            <a:fillRect/>
          </a:stretch>
        </p:blipFill>
        <p:spPr>
          <a:xfrm>
            <a:off x="215344" y="1359420"/>
            <a:ext cx="3304370" cy="3441103"/>
          </a:xfrm>
          <a:prstGeom prst="rect">
            <a:avLst/>
          </a:prstGeom>
        </p:spPr>
      </p:pic>
      <p:grpSp>
        <p:nvGrpSpPr>
          <p:cNvPr id="6" name="Group 5">
            <a:extLst>
              <a:ext uri="{FF2B5EF4-FFF2-40B4-BE49-F238E27FC236}">
                <a16:creationId xmlns:a16="http://schemas.microsoft.com/office/drawing/2014/main" id="{0A93DE54-B4AD-1C75-E02E-E33881EC0AD7}"/>
              </a:ext>
            </a:extLst>
          </p:cNvPr>
          <p:cNvGrpSpPr/>
          <p:nvPr/>
        </p:nvGrpSpPr>
        <p:grpSpPr>
          <a:xfrm>
            <a:off x="3745739" y="2308612"/>
            <a:ext cx="4387121" cy="1323439"/>
            <a:chOff x="5207748" y="2016224"/>
            <a:chExt cx="4387121" cy="1323439"/>
          </a:xfrm>
        </p:grpSpPr>
        <p:sp>
          <p:nvSpPr>
            <p:cNvPr id="8" name="TextBox 7">
              <a:extLst>
                <a:ext uri="{FF2B5EF4-FFF2-40B4-BE49-F238E27FC236}">
                  <a16:creationId xmlns:a16="http://schemas.microsoft.com/office/drawing/2014/main" id="{74D236BF-6599-802F-FBC9-A9464CC815F6}"/>
                </a:ext>
              </a:extLst>
            </p:cNvPr>
            <p:cNvSpPr txBox="1"/>
            <p:nvPr/>
          </p:nvSpPr>
          <p:spPr>
            <a:xfrm>
              <a:off x="5207748" y="2279362"/>
              <a:ext cx="788870" cy="584775"/>
            </a:xfrm>
            <a:prstGeom prst="rect">
              <a:avLst/>
            </a:prstGeom>
            <a:noFill/>
          </p:spPr>
          <p:txBody>
            <a:bodyPr wrap="none" rtlCol="0">
              <a:spAutoFit/>
            </a:bodyPr>
            <a:lstStyle/>
            <a:p>
              <a:pPr algn="ctr"/>
              <a:r>
                <a:rPr lang="en-US" sz="1600" b="1" dirty="0"/>
                <a:t>Cruger </a:t>
              </a:r>
            </a:p>
            <a:p>
              <a:pPr algn="ctr"/>
              <a:r>
                <a:rPr lang="en-US" sz="1600" b="1" dirty="0"/>
                <a:t>Island</a:t>
              </a:r>
            </a:p>
          </p:txBody>
        </p:sp>
        <p:sp>
          <p:nvSpPr>
            <p:cNvPr id="9" name="TextBox 8">
              <a:extLst>
                <a:ext uri="{FF2B5EF4-FFF2-40B4-BE49-F238E27FC236}">
                  <a16:creationId xmlns:a16="http://schemas.microsoft.com/office/drawing/2014/main" id="{C2CB9606-05A6-2E91-0831-715D12AFE756}"/>
                </a:ext>
              </a:extLst>
            </p:cNvPr>
            <p:cNvSpPr txBox="1"/>
            <p:nvPr/>
          </p:nvSpPr>
          <p:spPr>
            <a:xfrm>
              <a:off x="8426664" y="2016224"/>
              <a:ext cx="1168205" cy="1323439"/>
            </a:xfrm>
            <a:prstGeom prst="rect">
              <a:avLst/>
            </a:prstGeom>
            <a:noFill/>
          </p:spPr>
          <p:txBody>
            <a:bodyPr wrap="none" rtlCol="0">
              <a:spAutoFit/>
            </a:bodyPr>
            <a:lstStyle/>
            <a:p>
              <a:pPr algn="ctr"/>
              <a:r>
                <a:rPr lang="en-US" sz="1600" b="1" dirty="0"/>
                <a:t>Tivoli, NY</a:t>
              </a:r>
            </a:p>
            <a:p>
              <a:pPr algn="ctr"/>
              <a:endParaRPr lang="en-US" sz="1600" b="1" dirty="0"/>
            </a:p>
            <a:p>
              <a:pPr algn="ctr"/>
              <a:r>
                <a:rPr lang="en-US" sz="1600" b="1" dirty="0"/>
                <a:t>Adjacent to</a:t>
              </a:r>
            </a:p>
            <a:p>
              <a:pPr algn="ctr"/>
              <a:r>
                <a:rPr lang="en-US" sz="1600" b="1" dirty="0"/>
                <a:t>Bard </a:t>
              </a:r>
            </a:p>
            <a:p>
              <a:pPr algn="ctr"/>
              <a:r>
                <a:rPr lang="en-US" sz="1600" b="1" dirty="0"/>
                <a:t>College</a:t>
              </a:r>
            </a:p>
          </p:txBody>
        </p:sp>
      </p:grpSp>
    </p:spTree>
    <p:extLst>
      <p:ext uri="{BB962C8B-B14F-4D97-AF65-F5344CB8AC3E}">
        <p14:creationId xmlns:p14="http://schemas.microsoft.com/office/powerpoint/2010/main" val="1562701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BADE74-F668-485F-96AA-1B837DB4CDB8}"/>
              </a:ext>
            </a:extLst>
          </p:cNvPr>
          <p:cNvPicPr>
            <a:picLocks noChangeAspect="1"/>
          </p:cNvPicPr>
          <p:nvPr/>
        </p:nvPicPr>
        <p:blipFill>
          <a:blip r:embed="rId2"/>
          <a:stretch>
            <a:fillRect/>
          </a:stretch>
        </p:blipFill>
        <p:spPr>
          <a:xfrm>
            <a:off x="430520" y="473198"/>
            <a:ext cx="8282959" cy="3537863"/>
          </a:xfrm>
          <a:prstGeom prst="rect">
            <a:avLst/>
          </a:prstGeom>
        </p:spPr>
      </p:pic>
    </p:spTree>
    <p:extLst>
      <p:ext uri="{BB962C8B-B14F-4D97-AF65-F5344CB8AC3E}">
        <p14:creationId xmlns:p14="http://schemas.microsoft.com/office/powerpoint/2010/main" val="347348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E8DAFA-8450-A34B-8E23-398C35B5F903}"/>
              </a:ext>
            </a:extLst>
          </p:cNvPr>
          <p:cNvSpPr txBox="1"/>
          <p:nvPr/>
        </p:nvSpPr>
        <p:spPr>
          <a:xfrm>
            <a:off x="2006354" y="4190260"/>
            <a:ext cx="4847208" cy="707886"/>
          </a:xfrm>
          <a:prstGeom prst="rect">
            <a:avLst/>
          </a:prstGeom>
          <a:noFill/>
          <a:ln w="25400">
            <a:solidFill>
              <a:srgbClr val="FF0000"/>
            </a:solidFill>
          </a:ln>
        </p:spPr>
        <p:txBody>
          <a:bodyPr wrap="square" rtlCol="0">
            <a:spAutoFit/>
          </a:bodyPr>
          <a:lstStyle/>
          <a:p>
            <a:pPr algn="ctr"/>
            <a:r>
              <a:rPr lang="en-US" sz="2000" b="1" dirty="0">
                <a:latin typeface="Arial" panose="020B0604020202020204" pitchFamily="34" charset="0"/>
                <a:cs typeface="Arial" panose="020B0604020202020204" pitchFamily="34" charset="0"/>
              </a:rPr>
              <a:t>There are over 1,400 acres less SAV habitat today than 25 years ago </a:t>
            </a:r>
          </a:p>
        </p:txBody>
      </p:sp>
      <p:grpSp>
        <p:nvGrpSpPr>
          <p:cNvPr id="6" name="Group 5">
            <a:extLst>
              <a:ext uri="{FF2B5EF4-FFF2-40B4-BE49-F238E27FC236}">
                <a16:creationId xmlns:a16="http://schemas.microsoft.com/office/drawing/2014/main" id="{8FCDB356-7147-CAF3-7912-755C34077392}"/>
              </a:ext>
            </a:extLst>
          </p:cNvPr>
          <p:cNvGrpSpPr/>
          <p:nvPr/>
        </p:nvGrpSpPr>
        <p:grpSpPr>
          <a:xfrm>
            <a:off x="430520" y="473198"/>
            <a:ext cx="8282959" cy="3537863"/>
            <a:chOff x="430520" y="473198"/>
            <a:chExt cx="8282959" cy="3537863"/>
          </a:xfrm>
        </p:grpSpPr>
        <p:pic>
          <p:nvPicPr>
            <p:cNvPr id="3" name="Picture 2">
              <a:extLst>
                <a:ext uri="{FF2B5EF4-FFF2-40B4-BE49-F238E27FC236}">
                  <a16:creationId xmlns:a16="http://schemas.microsoft.com/office/drawing/2014/main" id="{2BBADE74-F668-485F-96AA-1B837DB4CDB8}"/>
                </a:ext>
              </a:extLst>
            </p:cNvPr>
            <p:cNvPicPr>
              <a:picLocks noChangeAspect="1"/>
            </p:cNvPicPr>
            <p:nvPr/>
          </p:nvPicPr>
          <p:blipFill>
            <a:blip r:embed="rId2"/>
            <a:stretch>
              <a:fillRect/>
            </a:stretch>
          </p:blipFill>
          <p:spPr>
            <a:xfrm>
              <a:off x="430520" y="473198"/>
              <a:ext cx="8282959" cy="3537863"/>
            </a:xfrm>
            <a:prstGeom prst="rect">
              <a:avLst/>
            </a:prstGeom>
          </p:spPr>
        </p:pic>
        <p:sp>
          <p:nvSpPr>
            <p:cNvPr id="4" name="Rectangle 3">
              <a:extLst>
                <a:ext uri="{FF2B5EF4-FFF2-40B4-BE49-F238E27FC236}">
                  <a16:creationId xmlns:a16="http://schemas.microsoft.com/office/drawing/2014/main" id="{49C04D11-430B-95DA-4643-B10789F3E950}"/>
                </a:ext>
              </a:extLst>
            </p:cNvPr>
            <p:cNvSpPr/>
            <p:nvPr/>
          </p:nvSpPr>
          <p:spPr>
            <a:xfrm>
              <a:off x="3158490" y="1606858"/>
              <a:ext cx="1164935" cy="2981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186A01D-FAC4-E453-76CE-342EF3C139D3}"/>
                </a:ext>
              </a:extLst>
            </p:cNvPr>
            <p:cNvSpPr/>
            <p:nvPr/>
          </p:nvSpPr>
          <p:spPr>
            <a:xfrm>
              <a:off x="3158489" y="3561388"/>
              <a:ext cx="1164935" cy="2981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76131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91A0B6-A52C-4CD3-A4AD-E55970BB1EEE}"/>
              </a:ext>
            </a:extLst>
          </p:cNvPr>
          <p:cNvSpPr/>
          <p:nvPr/>
        </p:nvSpPr>
        <p:spPr>
          <a:xfrm>
            <a:off x="6924583" y="4332303"/>
            <a:ext cx="1953087" cy="6480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 map&#10;&#10;Description automatically generated">
            <a:extLst>
              <a:ext uri="{FF2B5EF4-FFF2-40B4-BE49-F238E27FC236}">
                <a16:creationId xmlns:a16="http://schemas.microsoft.com/office/drawing/2014/main" id="{0B3996F1-9DDF-10CF-B12A-0E31FD2ABCB9}"/>
              </a:ext>
            </a:extLst>
          </p:cNvPr>
          <p:cNvPicPr>
            <a:picLocks noChangeAspect="1"/>
          </p:cNvPicPr>
          <p:nvPr/>
        </p:nvPicPr>
        <p:blipFill rotWithShape="1">
          <a:blip r:embed="rId2">
            <a:extLst>
              <a:ext uri="{28A0092B-C50C-407E-A947-70E740481C1C}">
                <a14:useLocalDpi xmlns:a14="http://schemas.microsoft.com/office/drawing/2010/main" val="0"/>
              </a:ext>
            </a:extLst>
          </a:blip>
          <a:srcRect l="10743" t="3533" r="12466" b="3609"/>
          <a:stretch/>
        </p:blipFill>
        <p:spPr>
          <a:xfrm>
            <a:off x="1278384" y="399495"/>
            <a:ext cx="5983550" cy="4343827"/>
          </a:xfrm>
          <a:prstGeom prst="rect">
            <a:avLst/>
          </a:prstGeom>
        </p:spPr>
      </p:pic>
      <p:sp>
        <p:nvSpPr>
          <p:cNvPr id="5" name="TextBox 4">
            <a:extLst>
              <a:ext uri="{FF2B5EF4-FFF2-40B4-BE49-F238E27FC236}">
                <a16:creationId xmlns:a16="http://schemas.microsoft.com/office/drawing/2014/main" id="{12FA9255-779D-F183-F5C8-B203DFB7BF0A}"/>
              </a:ext>
            </a:extLst>
          </p:cNvPr>
          <p:cNvSpPr txBox="1"/>
          <p:nvPr/>
        </p:nvSpPr>
        <p:spPr>
          <a:xfrm>
            <a:off x="1207363" y="4795893"/>
            <a:ext cx="6905224"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Kingston-Rhinecliff Bridge SAV Bed Change Comparison 1997 - 2022</a:t>
            </a:r>
          </a:p>
        </p:txBody>
      </p:sp>
      <p:sp>
        <p:nvSpPr>
          <p:cNvPr id="7" name="Rectangle 6">
            <a:extLst>
              <a:ext uri="{FF2B5EF4-FFF2-40B4-BE49-F238E27FC236}">
                <a16:creationId xmlns:a16="http://schemas.microsoft.com/office/drawing/2014/main" id="{FE18C89E-D840-3267-40FA-F26DF5670B99}"/>
              </a:ext>
            </a:extLst>
          </p:cNvPr>
          <p:cNvSpPr/>
          <p:nvPr/>
        </p:nvSpPr>
        <p:spPr>
          <a:xfrm>
            <a:off x="7488426" y="1993273"/>
            <a:ext cx="377190" cy="179070"/>
          </a:xfrm>
          <a:prstGeom prst="rect">
            <a:avLst/>
          </a:prstGeom>
          <a:solidFill>
            <a:srgbClr val="0C704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8C61F95-6E1A-9B2E-AC8D-0C4C9BED09C4}"/>
              </a:ext>
            </a:extLst>
          </p:cNvPr>
          <p:cNvSpPr/>
          <p:nvPr/>
        </p:nvSpPr>
        <p:spPr>
          <a:xfrm>
            <a:off x="7488426" y="2971158"/>
            <a:ext cx="377190" cy="179070"/>
          </a:xfrm>
          <a:prstGeom prst="rect">
            <a:avLst/>
          </a:prstGeom>
          <a:solidFill>
            <a:srgbClr val="FFFE0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552573F-E861-0B9F-7D5F-B1F91E03E08A}"/>
              </a:ext>
            </a:extLst>
          </p:cNvPr>
          <p:cNvSpPr txBox="1"/>
          <p:nvPr/>
        </p:nvSpPr>
        <p:spPr>
          <a:xfrm>
            <a:off x="7901126" y="1930115"/>
            <a:ext cx="1171852" cy="692497"/>
          </a:xfrm>
          <a:prstGeom prst="rect">
            <a:avLst/>
          </a:prstGeom>
          <a:noFill/>
        </p:spPr>
        <p:txBody>
          <a:bodyPr wrap="square" rtlCol="0">
            <a:spAutoFit/>
          </a:bodyPr>
          <a:lstStyle/>
          <a:p>
            <a:r>
              <a:rPr lang="en-US" dirty="0"/>
              <a:t>Submerged Aquatic Vegetation</a:t>
            </a:r>
          </a:p>
        </p:txBody>
      </p:sp>
      <p:sp>
        <p:nvSpPr>
          <p:cNvPr id="10" name="TextBox 9">
            <a:extLst>
              <a:ext uri="{FF2B5EF4-FFF2-40B4-BE49-F238E27FC236}">
                <a16:creationId xmlns:a16="http://schemas.microsoft.com/office/drawing/2014/main" id="{0042D8ED-3FAC-3473-DCBB-3F89C71D2AD3}"/>
              </a:ext>
            </a:extLst>
          </p:cNvPr>
          <p:cNvSpPr txBox="1"/>
          <p:nvPr/>
        </p:nvSpPr>
        <p:spPr>
          <a:xfrm>
            <a:off x="7865616" y="2906075"/>
            <a:ext cx="1171852" cy="692497"/>
          </a:xfrm>
          <a:prstGeom prst="rect">
            <a:avLst/>
          </a:prstGeom>
          <a:noFill/>
        </p:spPr>
        <p:txBody>
          <a:bodyPr wrap="square" rtlCol="0">
            <a:spAutoFit/>
          </a:bodyPr>
          <a:lstStyle/>
          <a:p>
            <a:r>
              <a:rPr lang="en-US" dirty="0"/>
              <a:t>Invasive Water Chestnut</a:t>
            </a:r>
          </a:p>
        </p:txBody>
      </p:sp>
    </p:spTree>
    <p:extLst>
      <p:ext uri="{BB962C8B-B14F-4D97-AF65-F5344CB8AC3E}">
        <p14:creationId xmlns:p14="http://schemas.microsoft.com/office/powerpoint/2010/main" val="974584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light-dec.potx" id="{68334329-E158-4329-A3CF-8276C1449787}" vid="{2E61F270-1ACB-4651-8C2E-7CD21D2553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decpowerpointlight</Template>
  <TotalTime>3199</TotalTime>
  <Words>685</Words>
  <Application>Microsoft Office PowerPoint</Application>
  <PresentationFormat>On-screen Show (16:9)</PresentationFormat>
  <Paragraphs>87</Paragraphs>
  <Slides>23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Tahoma</vt:lpstr>
      <vt:lpstr>Wingdings</vt:lpstr>
      <vt:lpstr>Office Theme</vt:lpstr>
      <vt:lpstr>Monitoring the Resilience  of Aquatic Habitats</vt:lpstr>
      <vt:lpstr>PowerPoint Presentation</vt:lpstr>
      <vt:lpstr>PowerPoint Presentation</vt:lpstr>
      <vt:lpstr>Ecological Functions of SAV   More fish food = more fish</vt:lpstr>
      <vt:lpstr>Hudson River Estuary Habitat Maps Hastings - Troy Aerial Photo Inventory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Hudson River Estuary Tidal Wetland Maps     Two inventories: 2007 and 2018 Third inventory planned for 2026/2027</vt:lpstr>
      <vt:lpstr>Hudson River Estuary Tidal Wetland Maps     Two inventories: 2007 and 2018 Third inventory planned for 2026/2027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NYSDEC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SHFernald</dc:creator>
  <cp:lastModifiedBy>Fernald, Sarah H (DEC)</cp:lastModifiedBy>
  <cp:revision>77</cp:revision>
  <dcterms:created xsi:type="dcterms:W3CDTF">2016-03-24T16:56:48Z</dcterms:created>
  <dcterms:modified xsi:type="dcterms:W3CDTF">2024-10-07T19:56:59Z</dcterms:modified>
</cp:coreProperties>
</file>