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52" r:id="rId3"/>
    <p:sldId id="353" r:id="rId4"/>
    <p:sldId id="354" r:id="rId5"/>
    <p:sldId id="355" r:id="rId6"/>
    <p:sldId id="356" r:id="rId7"/>
    <p:sldId id="360" r:id="rId8"/>
    <p:sldId id="361" r:id="rId9"/>
    <p:sldId id="362" r:id="rId10"/>
    <p:sldId id="363" r:id="rId11"/>
    <p:sldId id="364" r:id="rId12"/>
    <p:sldId id="357" r:id="rId13"/>
    <p:sldId id="358" r:id="rId14"/>
    <p:sldId id="365" r:id="rId15"/>
    <p:sldId id="366" r:id="rId16"/>
    <p:sldId id="367" r:id="rId17"/>
    <p:sldId id="368" r:id="rId18"/>
    <p:sldId id="3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EF753-BFB8-45E0-A779-5485F55A66E0}" v="108" dt="2024-10-07T15:32:44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7" autoAdjust="0"/>
    <p:restoredTop sz="81758" autoAdjust="0"/>
  </p:normalViewPr>
  <p:slideViewPr>
    <p:cSldViewPr snapToGrid="0">
      <p:cViewPr varScale="1">
        <p:scale>
          <a:sx n="59" d="100"/>
          <a:sy n="59" d="100"/>
        </p:scale>
        <p:origin x="708" y="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olomon" userId="1640b27a2d18a1fd" providerId="LiveId" clId="{5DC797AE-8CDF-4A96-AE6B-965DF83A5392}"/>
    <pc:docChg chg="undo custSel addSld delSld modSld sldOrd">
      <pc:chgData name="Chris Solomon" userId="1640b27a2d18a1fd" providerId="LiveId" clId="{5DC797AE-8CDF-4A96-AE6B-965DF83A5392}" dt="2024-07-11T01:41:40.131" v="593" actId="47"/>
      <pc:docMkLst>
        <pc:docMk/>
      </pc:docMkLst>
      <pc:sldChg chg="delSp modSp mod ord">
        <pc:chgData name="Chris Solomon" userId="1640b27a2d18a1fd" providerId="LiveId" clId="{5DC797AE-8CDF-4A96-AE6B-965DF83A5392}" dt="2024-07-10T22:09:02.115" v="224"/>
        <pc:sldMkLst>
          <pc:docMk/>
          <pc:sldMk cId="2783010384" sldId="256"/>
        </pc:sldMkLst>
        <pc:spChg chg="mod">
          <ac:chgData name="Chris Solomon" userId="1640b27a2d18a1fd" providerId="LiveId" clId="{5DC797AE-8CDF-4A96-AE6B-965DF83A5392}" dt="2024-07-10T21:14:55.964" v="78" actId="400"/>
          <ac:spMkLst>
            <pc:docMk/>
            <pc:sldMk cId="2783010384" sldId="256"/>
            <ac:spMk id="2" creationId="{735351F1-DB89-4FE3-BA7A-72939DB85E9A}"/>
          </ac:spMkLst>
        </pc:spChg>
        <pc:spChg chg="mod">
          <ac:chgData name="Chris Solomon" userId="1640b27a2d18a1fd" providerId="LiveId" clId="{5DC797AE-8CDF-4A96-AE6B-965DF83A5392}" dt="2024-07-10T21:13:38.840" v="74" actId="403"/>
          <ac:spMkLst>
            <pc:docMk/>
            <pc:sldMk cId="2783010384" sldId="256"/>
            <ac:spMk id="3" creationId="{4D3F4DA0-8C9E-4E58-BB44-298FDA68A59E}"/>
          </ac:spMkLst>
        </pc:spChg>
        <pc:picChg chg="del">
          <ac:chgData name="Chris Solomon" userId="1640b27a2d18a1fd" providerId="LiveId" clId="{5DC797AE-8CDF-4A96-AE6B-965DF83A5392}" dt="2024-07-10T21:12:28.162" v="0" actId="478"/>
          <ac:picMkLst>
            <pc:docMk/>
            <pc:sldMk cId="2783010384" sldId="256"/>
            <ac:picMk id="5" creationId="{F392F311-F173-7F0F-6E71-015852C45192}"/>
          </ac:picMkLst>
        </pc:picChg>
      </pc:sldChg>
      <pc:sldChg chg="modSp mod">
        <pc:chgData name="Chris Solomon" userId="1640b27a2d18a1fd" providerId="LiveId" clId="{5DC797AE-8CDF-4A96-AE6B-965DF83A5392}" dt="2024-07-10T21:51:24.264" v="219" actId="2164"/>
        <pc:sldMkLst>
          <pc:docMk/>
          <pc:sldMk cId="936208695" sldId="260"/>
        </pc:sldMkLst>
        <pc:graphicFrameChg chg="modGraphic">
          <ac:chgData name="Chris Solomon" userId="1640b27a2d18a1fd" providerId="LiveId" clId="{5DC797AE-8CDF-4A96-AE6B-965DF83A5392}" dt="2024-07-10T21:51:24.264" v="219" actId="2164"/>
          <ac:graphicFrameMkLst>
            <pc:docMk/>
            <pc:sldMk cId="936208695" sldId="260"/>
            <ac:graphicFrameMk id="2" creationId="{089EE823-24AF-4CC5-A3A7-58C0F15319A4}"/>
          </ac:graphicFrameMkLst>
        </pc:graphicFrameChg>
      </pc:sldChg>
      <pc:sldChg chg="del">
        <pc:chgData name="Chris Solomon" userId="1640b27a2d18a1fd" providerId="LiveId" clId="{5DC797AE-8CDF-4A96-AE6B-965DF83A5392}" dt="2024-07-10T21:13:51.270" v="75" actId="47"/>
        <pc:sldMkLst>
          <pc:docMk/>
          <pc:sldMk cId="1162586661" sldId="325"/>
        </pc:sldMkLst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693397453" sldId="328"/>
        </pc:sldMkLst>
      </pc:sldChg>
      <pc:sldChg chg="del">
        <pc:chgData name="Chris Solomon" userId="1640b27a2d18a1fd" providerId="LiveId" clId="{5DC797AE-8CDF-4A96-AE6B-965DF83A5392}" dt="2024-07-10T21:32:39.777" v="199" actId="47"/>
        <pc:sldMkLst>
          <pc:docMk/>
          <pc:sldMk cId="3143245616" sldId="329"/>
        </pc:sldMkLst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859308735" sldId="330"/>
        </pc:sldMkLst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2182700471" sldId="331"/>
        </pc:sldMkLst>
      </pc:sldChg>
      <pc:sldChg chg="del">
        <pc:chgData name="Chris Solomon" userId="1640b27a2d18a1fd" providerId="LiveId" clId="{5DC797AE-8CDF-4A96-AE6B-965DF83A5392}" dt="2024-07-10T21:31:34.896" v="198" actId="47"/>
        <pc:sldMkLst>
          <pc:docMk/>
          <pc:sldMk cId="376442143" sldId="334"/>
        </pc:sldMkLst>
      </pc:sldChg>
      <pc:sldChg chg="del">
        <pc:chgData name="Chris Solomon" userId="1640b27a2d18a1fd" providerId="LiveId" clId="{5DC797AE-8CDF-4A96-AE6B-965DF83A5392}" dt="2024-07-10T21:52:07.181" v="220" actId="2696"/>
        <pc:sldMkLst>
          <pc:docMk/>
          <pc:sldMk cId="1681173609" sldId="335"/>
        </pc:sldMkLst>
      </pc:sldChg>
      <pc:sldChg chg="addSp delSp modSp del mod">
        <pc:chgData name="Chris Solomon" userId="1640b27a2d18a1fd" providerId="LiveId" clId="{5DC797AE-8CDF-4A96-AE6B-965DF83A5392}" dt="2024-07-11T01:17:00.690" v="225" actId="2696"/>
        <pc:sldMkLst>
          <pc:docMk/>
          <pc:sldMk cId="1988110541" sldId="336"/>
        </pc:sldMkLst>
        <pc:spChg chg="mod">
          <ac:chgData name="Chris Solomon" userId="1640b27a2d18a1fd" providerId="LiveId" clId="{5DC797AE-8CDF-4A96-AE6B-965DF83A5392}" dt="2024-07-10T21:26:32.951" v="164" actId="20577"/>
          <ac:spMkLst>
            <pc:docMk/>
            <pc:sldMk cId="1988110541" sldId="336"/>
            <ac:spMk id="2" creationId="{6532ED24-4666-29AC-2CB6-F10B7A416985}"/>
          </ac:spMkLst>
        </pc:spChg>
        <pc:spChg chg="add mod">
          <ac:chgData name="Chris Solomon" userId="1640b27a2d18a1fd" providerId="LiveId" clId="{5DC797AE-8CDF-4A96-AE6B-965DF83A5392}" dt="2024-07-10T21:14:12.986" v="76"/>
          <ac:spMkLst>
            <pc:docMk/>
            <pc:sldMk cId="1988110541" sldId="336"/>
            <ac:spMk id="4" creationId="{FCB2CAF9-FF39-8216-4BE9-81E80EA2BC17}"/>
          </ac:spMkLst>
        </pc:spChg>
        <pc:spChg chg="add mod">
          <ac:chgData name="Chris Solomon" userId="1640b27a2d18a1fd" providerId="LiveId" clId="{5DC797AE-8CDF-4A96-AE6B-965DF83A5392}" dt="2024-07-10T21:15:30.340" v="94" actId="207"/>
          <ac:spMkLst>
            <pc:docMk/>
            <pc:sldMk cId="1988110541" sldId="336"/>
            <ac:spMk id="5" creationId="{CC2F5D60-48D3-E83E-1796-126BD74B1E49}"/>
          </ac:spMkLst>
        </pc:spChg>
        <pc:cxnChg chg="del">
          <ac:chgData name="Chris Solomon" userId="1640b27a2d18a1fd" providerId="LiveId" clId="{5DC797AE-8CDF-4A96-AE6B-965DF83A5392}" dt="2024-07-10T21:17:29.236" v="96" actId="478"/>
          <ac:cxnSpMkLst>
            <pc:docMk/>
            <pc:sldMk cId="1988110541" sldId="336"/>
            <ac:cxnSpMk id="3" creationId="{911A01DF-3785-5FD2-2EDA-2CE4FB2B66C6}"/>
          </ac:cxnSpMkLst>
        </pc:cxnChg>
      </pc:sldChg>
      <pc:sldChg chg="add del">
        <pc:chgData name="Chris Solomon" userId="1640b27a2d18a1fd" providerId="LiveId" clId="{5DC797AE-8CDF-4A96-AE6B-965DF83A5392}" dt="2024-07-11T01:41:35.915" v="592" actId="47"/>
        <pc:sldMkLst>
          <pc:docMk/>
          <pc:sldMk cId="2653308820" sldId="336"/>
        </pc:sldMkLst>
      </pc:sldChg>
      <pc:sldChg chg="delSp modSp mod">
        <pc:chgData name="Chris Solomon" userId="1640b27a2d18a1fd" providerId="LiveId" clId="{5DC797AE-8CDF-4A96-AE6B-965DF83A5392}" dt="2024-07-11T01:34:24.630" v="589" actId="20577"/>
        <pc:sldMkLst>
          <pc:docMk/>
          <pc:sldMk cId="1932945058" sldId="337"/>
        </pc:sldMkLst>
        <pc:spChg chg="mod">
          <ac:chgData name="Chris Solomon" userId="1640b27a2d18a1fd" providerId="LiveId" clId="{5DC797AE-8CDF-4A96-AE6B-965DF83A5392}" dt="2024-07-11T01:34:24.630" v="589" actId="20577"/>
          <ac:spMkLst>
            <pc:docMk/>
            <pc:sldMk cId="1932945058" sldId="337"/>
            <ac:spMk id="8" creationId="{195714EA-1124-880E-27FE-D60F35356275}"/>
          </ac:spMkLst>
        </pc:spChg>
        <pc:picChg chg="del mod">
          <ac:chgData name="Chris Solomon" userId="1640b27a2d18a1fd" providerId="LiveId" clId="{5DC797AE-8CDF-4A96-AE6B-965DF83A5392}" dt="2024-07-11T01:33:44.093" v="576" actId="478"/>
          <ac:picMkLst>
            <pc:docMk/>
            <pc:sldMk cId="1932945058" sldId="337"/>
            <ac:picMk id="3" creationId="{E8CD4E96-51E3-503E-A934-9EFD042529C3}"/>
          </ac:picMkLst>
        </pc:picChg>
        <pc:picChg chg="del">
          <ac:chgData name="Chris Solomon" userId="1640b27a2d18a1fd" providerId="LiveId" clId="{5DC797AE-8CDF-4A96-AE6B-965DF83A5392}" dt="2024-07-11T01:33:47.802" v="577" actId="478"/>
          <ac:picMkLst>
            <pc:docMk/>
            <pc:sldMk cId="1932945058" sldId="337"/>
            <ac:picMk id="5" creationId="{81C3DBB1-0457-9A43-F87A-F00968440272}"/>
          </ac:picMkLst>
        </pc:picChg>
        <pc:picChg chg="mod">
          <ac:chgData name="Chris Solomon" userId="1640b27a2d18a1fd" providerId="LiveId" clId="{5DC797AE-8CDF-4A96-AE6B-965DF83A5392}" dt="2024-07-11T01:33:51.678" v="578" actId="1076"/>
          <ac:picMkLst>
            <pc:docMk/>
            <pc:sldMk cId="1932945058" sldId="337"/>
            <ac:picMk id="7" creationId="{61DBB438-2029-E0CC-6AFA-5A51D7292664}"/>
          </ac:picMkLst>
        </pc:picChg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1424910689" sldId="338"/>
        </pc:sldMkLst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4264322236" sldId="339"/>
        </pc:sldMkLst>
      </pc:sldChg>
      <pc:sldChg chg="addSp modSp mod ord">
        <pc:chgData name="Chris Solomon" userId="1640b27a2d18a1fd" providerId="LiveId" clId="{5DC797AE-8CDF-4A96-AE6B-965DF83A5392}" dt="2024-07-11T01:29:35.330" v="572" actId="14100"/>
        <pc:sldMkLst>
          <pc:docMk/>
          <pc:sldMk cId="763617610" sldId="340"/>
        </pc:sldMkLst>
        <pc:spChg chg="mod">
          <ac:chgData name="Chris Solomon" userId="1640b27a2d18a1fd" providerId="LiveId" clId="{5DC797AE-8CDF-4A96-AE6B-965DF83A5392}" dt="2024-07-10T21:27:22.140" v="197" actId="58"/>
          <ac:spMkLst>
            <pc:docMk/>
            <pc:sldMk cId="763617610" sldId="340"/>
            <ac:spMk id="2" creationId="{D651FCC3-6C41-B3D1-9866-AF589888F342}"/>
          </ac:spMkLst>
        </pc:spChg>
        <pc:cxnChg chg="mod">
          <ac:chgData name="Chris Solomon" userId="1640b27a2d18a1fd" providerId="LiveId" clId="{5DC797AE-8CDF-4A96-AE6B-965DF83A5392}" dt="2024-07-10T21:49:00.913" v="211" actId="14100"/>
          <ac:cxnSpMkLst>
            <pc:docMk/>
            <pc:sldMk cId="763617610" sldId="340"/>
            <ac:cxnSpMk id="4" creationId="{6DAA7C1E-EE6C-A4C2-79CC-106F31696DF2}"/>
          </ac:cxnSpMkLst>
        </pc:cxnChg>
        <pc:cxnChg chg="add mod">
          <ac:chgData name="Chris Solomon" userId="1640b27a2d18a1fd" providerId="LiveId" clId="{5DC797AE-8CDF-4A96-AE6B-965DF83A5392}" dt="2024-07-10T21:48:52.053" v="209" actId="14100"/>
          <ac:cxnSpMkLst>
            <pc:docMk/>
            <pc:sldMk cId="763617610" sldId="340"/>
            <ac:cxnSpMk id="5" creationId="{D52B7F26-CA51-C7AF-9730-1C3D1DD1D10C}"/>
          </ac:cxnSpMkLst>
        </pc:cxnChg>
        <pc:cxnChg chg="add mod">
          <ac:chgData name="Chris Solomon" userId="1640b27a2d18a1fd" providerId="LiveId" clId="{5DC797AE-8CDF-4A96-AE6B-965DF83A5392}" dt="2024-07-11T01:29:35.330" v="572" actId="14100"/>
          <ac:cxnSpMkLst>
            <pc:docMk/>
            <pc:sldMk cId="763617610" sldId="340"/>
            <ac:cxnSpMk id="9" creationId="{996E4BAE-D649-5B2F-C866-B5931671DC7A}"/>
          </ac:cxnSpMkLst>
        </pc:cxnChg>
        <pc:cxnChg chg="add mod">
          <ac:chgData name="Chris Solomon" userId="1640b27a2d18a1fd" providerId="LiveId" clId="{5DC797AE-8CDF-4A96-AE6B-965DF83A5392}" dt="2024-07-11T01:29:24.520" v="559" actId="14100"/>
          <ac:cxnSpMkLst>
            <pc:docMk/>
            <pc:sldMk cId="763617610" sldId="340"/>
            <ac:cxnSpMk id="11" creationId="{8D3F1098-AC55-23D2-583C-D4C18CA8D072}"/>
          </ac:cxnSpMkLst>
        </pc:cxnChg>
      </pc:sldChg>
      <pc:sldChg chg="modSp mod">
        <pc:chgData name="Chris Solomon" userId="1640b27a2d18a1fd" providerId="LiveId" clId="{5DC797AE-8CDF-4A96-AE6B-965DF83A5392}" dt="2024-07-10T21:50:18.198" v="215" actId="20577"/>
        <pc:sldMkLst>
          <pc:docMk/>
          <pc:sldMk cId="2272240735" sldId="341"/>
        </pc:sldMkLst>
        <pc:spChg chg="mod">
          <ac:chgData name="Chris Solomon" userId="1640b27a2d18a1fd" providerId="LiveId" clId="{5DC797AE-8CDF-4A96-AE6B-965DF83A5392}" dt="2024-07-10T21:50:18.198" v="215" actId="20577"/>
          <ac:spMkLst>
            <pc:docMk/>
            <pc:sldMk cId="2272240735" sldId="341"/>
            <ac:spMk id="2" creationId="{263127F9-3519-DCE3-F952-363A481E1C78}"/>
          </ac:spMkLst>
        </pc:spChg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132609772" sldId="343"/>
        </pc:sldMkLst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3720866104" sldId="344"/>
        </pc:sldMkLst>
      </pc:sldChg>
      <pc:sldChg chg="modSp mod">
        <pc:chgData name="Chris Solomon" userId="1640b27a2d18a1fd" providerId="LiveId" clId="{5DC797AE-8CDF-4A96-AE6B-965DF83A5392}" dt="2024-07-11T01:39:32.173" v="591" actId="207"/>
        <pc:sldMkLst>
          <pc:docMk/>
          <pc:sldMk cId="1692743222" sldId="346"/>
        </pc:sldMkLst>
        <pc:graphicFrameChg chg="modGraphic">
          <ac:chgData name="Chris Solomon" userId="1640b27a2d18a1fd" providerId="LiveId" clId="{5DC797AE-8CDF-4A96-AE6B-965DF83A5392}" dt="2024-07-11T01:39:32.173" v="591" actId="207"/>
          <ac:graphicFrameMkLst>
            <pc:docMk/>
            <pc:sldMk cId="1692743222" sldId="346"/>
            <ac:graphicFrameMk id="2" creationId="{089EE823-24AF-4CC5-A3A7-58C0F15319A4}"/>
          </ac:graphicFrameMkLst>
        </pc:graphicFrameChg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210404130" sldId="347"/>
        </pc:sldMkLst>
      </pc:sldChg>
      <pc:sldChg chg="addSp delSp modSp add mod">
        <pc:chgData name="Chris Solomon" userId="1640b27a2d18a1fd" providerId="LiveId" clId="{5DC797AE-8CDF-4A96-AE6B-965DF83A5392}" dt="2024-07-11T01:19:34.653" v="258" actId="20577"/>
        <pc:sldMkLst>
          <pc:docMk/>
          <pc:sldMk cId="1888730708" sldId="347"/>
        </pc:sldMkLst>
        <pc:spChg chg="mod">
          <ac:chgData name="Chris Solomon" userId="1640b27a2d18a1fd" providerId="LiveId" clId="{5DC797AE-8CDF-4A96-AE6B-965DF83A5392}" dt="2024-07-11T01:19:34.653" v="258" actId="20577"/>
          <ac:spMkLst>
            <pc:docMk/>
            <pc:sldMk cId="1888730708" sldId="347"/>
            <ac:spMk id="2" creationId="{6532ED24-4666-29AC-2CB6-F10B7A416985}"/>
          </ac:spMkLst>
        </pc:spChg>
        <pc:spChg chg="del">
          <ac:chgData name="Chris Solomon" userId="1640b27a2d18a1fd" providerId="LiveId" clId="{5DC797AE-8CDF-4A96-AE6B-965DF83A5392}" dt="2024-07-10T21:18:10.286" v="99" actId="478"/>
          <ac:spMkLst>
            <pc:docMk/>
            <pc:sldMk cId="1888730708" sldId="347"/>
            <ac:spMk id="5" creationId="{CC2F5D60-48D3-E83E-1796-126BD74B1E49}"/>
          </ac:spMkLst>
        </pc:spChg>
        <pc:spChg chg="add mod">
          <ac:chgData name="Chris Solomon" userId="1640b27a2d18a1fd" providerId="LiveId" clId="{5DC797AE-8CDF-4A96-AE6B-965DF83A5392}" dt="2024-07-10T21:18:30.682" v="103" actId="14100"/>
          <ac:spMkLst>
            <pc:docMk/>
            <pc:sldMk cId="1888730708" sldId="347"/>
            <ac:spMk id="7" creationId="{7F1BF279-2118-001E-41E5-E200EBED9E42}"/>
          </ac:spMkLst>
        </pc:spChg>
        <pc:spChg chg="add mod">
          <ac:chgData name="Chris Solomon" userId="1640b27a2d18a1fd" providerId="LiveId" clId="{5DC797AE-8CDF-4A96-AE6B-965DF83A5392}" dt="2024-07-10T21:18:39.804" v="106" actId="14100"/>
          <ac:spMkLst>
            <pc:docMk/>
            <pc:sldMk cId="1888730708" sldId="347"/>
            <ac:spMk id="8" creationId="{913E132E-F576-73AD-D3F6-98DEE61F7EFA}"/>
          </ac:spMkLst>
        </pc:spChg>
        <pc:spChg chg="add mod">
          <ac:chgData name="Chris Solomon" userId="1640b27a2d18a1fd" providerId="LiveId" clId="{5DC797AE-8CDF-4A96-AE6B-965DF83A5392}" dt="2024-07-10T21:18:53.403" v="110" actId="14100"/>
          <ac:spMkLst>
            <pc:docMk/>
            <pc:sldMk cId="1888730708" sldId="347"/>
            <ac:spMk id="9" creationId="{8EBDF6E4-2429-7A21-48B3-204A708467B4}"/>
          </ac:spMkLst>
        </pc:spChg>
        <pc:spChg chg="add mod">
          <ac:chgData name="Chris Solomon" userId="1640b27a2d18a1fd" providerId="LiveId" clId="{5DC797AE-8CDF-4A96-AE6B-965DF83A5392}" dt="2024-07-10T21:19:11.993" v="117" actId="1076"/>
          <ac:spMkLst>
            <pc:docMk/>
            <pc:sldMk cId="1888730708" sldId="347"/>
            <ac:spMk id="10" creationId="{3E1F8348-E3C9-D158-B55A-3966FCA1735C}"/>
          </ac:spMkLst>
        </pc:spChg>
        <pc:spChg chg="add mod">
          <ac:chgData name="Chris Solomon" userId="1640b27a2d18a1fd" providerId="LiveId" clId="{5DC797AE-8CDF-4A96-AE6B-965DF83A5392}" dt="2024-07-10T21:19:04.551" v="115" actId="1076"/>
          <ac:spMkLst>
            <pc:docMk/>
            <pc:sldMk cId="1888730708" sldId="347"/>
            <ac:spMk id="11" creationId="{0F76AF7A-CDFA-5572-0C17-123CC32FDA7F}"/>
          </ac:spMkLst>
        </pc:spChg>
        <pc:spChg chg="add mod">
          <ac:chgData name="Chris Solomon" userId="1640b27a2d18a1fd" providerId="LiveId" clId="{5DC797AE-8CDF-4A96-AE6B-965DF83A5392}" dt="2024-07-10T21:19:07.563" v="116"/>
          <ac:spMkLst>
            <pc:docMk/>
            <pc:sldMk cId="1888730708" sldId="347"/>
            <ac:spMk id="12" creationId="{AC87A9C9-4533-AF48-9062-56D924AAE1D0}"/>
          </ac:spMkLst>
        </pc:spChg>
        <pc:grpChg chg="mod">
          <ac:chgData name="Chris Solomon" userId="1640b27a2d18a1fd" providerId="LiveId" clId="{5DC797AE-8CDF-4A96-AE6B-965DF83A5392}" dt="2024-07-10T21:18:58.220" v="113" actId="1076"/>
          <ac:grpSpMkLst>
            <pc:docMk/>
            <pc:sldMk cId="1888730708" sldId="347"/>
            <ac:grpSpMk id="24" creationId="{30D00346-3296-7460-B7C5-BC90B1427A03}"/>
          </ac:grpSpMkLst>
        </pc:grpChg>
        <pc:inkChg chg="add del">
          <ac:chgData name="Chris Solomon" userId="1640b27a2d18a1fd" providerId="LiveId" clId="{5DC797AE-8CDF-4A96-AE6B-965DF83A5392}" dt="2024-07-10T21:22:24.252" v="119" actId="9405"/>
          <ac:inkMkLst>
            <pc:docMk/>
            <pc:sldMk cId="1888730708" sldId="347"/>
            <ac:inkMk id="13" creationId="{1595E616-A0E7-2B0B-9E1C-CA84B8FA8E95}"/>
          </ac:inkMkLst>
        </pc:inkChg>
        <pc:inkChg chg="add mod">
          <ac:chgData name="Chris Solomon" userId="1640b27a2d18a1fd" providerId="LiveId" clId="{5DC797AE-8CDF-4A96-AE6B-965DF83A5392}" dt="2024-07-10T21:23:04.510" v="122" actId="1582"/>
          <ac:inkMkLst>
            <pc:docMk/>
            <pc:sldMk cId="1888730708" sldId="347"/>
            <ac:inkMk id="14" creationId="{762F99BA-4981-739F-3011-30918224F079}"/>
          </ac:inkMkLst>
        </pc:inkChg>
        <pc:cxnChg chg="del mod">
          <ac:chgData name="Chris Solomon" userId="1640b27a2d18a1fd" providerId="LiveId" clId="{5DC797AE-8CDF-4A96-AE6B-965DF83A5392}" dt="2024-07-11T01:17:53.002" v="230" actId="478"/>
          <ac:cxnSpMkLst>
            <pc:docMk/>
            <pc:sldMk cId="1888730708" sldId="347"/>
            <ac:cxnSpMk id="3" creationId="{911A01DF-3785-5FD2-2EDA-2CE4FB2B66C6}"/>
          </ac:cxnSpMkLst>
        </pc:cxnChg>
        <pc:cxnChg chg="add del mod">
          <ac:chgData name="Chris Solomon" userId="1640b27a2d18a1fd" providerId="LiveId" clId="{5DC797AE-8CDF-4A96-AE6B-965DF83A5392}" dt="2024-07-11T01:17:51.115" v="229" actId="478"/>
          <ac:cxnSpMkLst>
            <pc:docMk/>
            <pc:sldMk cId="1888730708" sldId="347"/>
            <ac:cxnSpMk id="21" creationId="{ACB08926-B66E-8104-AD25-8380B773F6D4}"/>
          </ac:cxnSpMkLst>
        </pc:cxnChg>
      </pc:sldChg>
      <pc:sldChg chg="modSp add mod">
        <pc:chgData name="Chris Solomon" userId="1640b27a2d18a1fd" providerId="LiveId" clId="{5DC797AE-8CDF-4A96-AE6B-965DF83A5392}" dt="2024-07-11T01:39:19.654" v="590" actId="207"/>
        <pc:sldMkLst>
          <pc:docMk/>
          <pc:sldMk cId="2128728156" sldId="348"/>
        </pc:sldMkLst>
        <pc:graphicFrameChg chg="modGraphic">
          <ac:chgData name="Chris Solomon" userId="1640b27a2d18a1fd" providerId="LiveId" clId="{5DC797AE-8CDF-4A96-AE6B-965DF83A5392}" dt="2024-07-11T01:39:19.654" v="590" actId="207"/>
          <ac:graphicFrameMkLst>
            <pc:docMk/>
            <pc:sldMk cId="2128728156" sldId="348"/>
            <ac:graphicFrameMk id="2" creationId="{089EE823-24AF-4CC5-A3A7-58C0F15319A4}"/>
          </ac:graphicFrameMkLst>
        </pc:graphicFrameChg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2512520182" sldId="348"/>
        </pc:sldMkLst>
      </pc:sldChg>
      <pc:sldChg chg="modSp add del mod">
        <pc:chgData name="Chris Solomon" userId="1640b27a2d18a1fd" providerId="LiveId" clId="{5DC797AE-8CDF-4A96-AE6B-965DF83A5392}" dt="2024-07-11T01:33:12.792" v="573" actId="2696"/>
        <pc:sldMkLst>
          <pc:docMk/>
          <pc:sldMk cId="78655191" sldId="349"/>
        </pc:sldMkLst>
        <pc:spChg chg="mod">
          <ac:chgData name="Chris Solomon" userId="1640b27a2d18a1fd" providerId="LiveId" clId="{5DC797AE-8CDF-4A96-AE6B-965DF83A5392}" dt="2024-07-11T01:20:15.047" v="261"/>
          <ac:spMkLst>
            <pc:docMk/>
            <pc:sldMk cId="78655191" sldId="349"/>
            <ac:spMk id="2" creationId="{6532ED24-4666-29AC-2CB6-F10B7A416985}"/>
          </ac:spMkLst>
        </pc:spChg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583281389" sldId="349"/>
        </pc:sldMkLst>
      </pc:sldChg>
      <pc:sldChg chg="add del">
        <pc:chgData name="Chris Solomon" userId="1640b27a2d18a1fd" providerId="LiveId" clId="{5DC797AE-8CDF-4A96-AE6B-965DF83A5392}" dt="2024-07-11T01:41:40.131" v="593" actId="47"/>
        <pc:sldMkLst>
          <pc:docMk/>
          <pc:sldMk cId="669989753" sldId="349"/>
        </pc:sldMkLst>
      </pc:sldChg>
      <pc:sldChg chg="delSp modSp add mod modNotesTx">
        <pc:chgData name="Chris Solomon" userId="1640b27a2d18a1fd" providerId="LiveId" clId="{5DC797AE-8CDF-4A96-AE6B-965DF83A5392}" dt="2024-07-11T01:25:40.039" v="476" actId="20577"/>
        <pc:sldMkLst>
          <pc:docMk/>
          <pc:sldMk cId="763992727" sldId="350"/>
        </pc:sldMkLst>
        <pc:spChg chg="mod">
          <ac:chgData name="Chris Solomon" userId="1640b27a2d18a1fd" providerId="LiveId" clId="{5DC797AE-8CDF-4A96-AE6B-965DF83A5392}" dt="2024-07-11T01:22:17.901" v="283" actId="20577"/>
          <ac:spMkLst>
            <pc:docMk/>
            <pc:sldMk cId="763992727" sldId="350"/>
            <ac:spMk id="2" creationId="{D651FCC3-6C41-B3D1-9866-AF589888F342}"/>
          </ac:spMkLst>
        </pc:spChg>
        <pc:cxnChg chg="del">
          <ac:chgData name="Chris Solomon" userId="1640b27a2d18a1fd" providerId="LiveId" clId="{5DC797AE-8CDF-4A96-AE6B-965DF83A5392}" dt="2024-07-11T01:22:54.630" v="285" actId="478"/>
          <ac:cxnSpMkLst>
            <pc:docMk/>
            <pc:sldMk cId="763992727" sldId="350"/>
            <ac:cxnSpMk id="4" creationId="{6DAA7C1E-EE6C-A4C2-79CC-106F31696DF2}"/>
          </ac:cxnSpMkLst>
        </pc:cxnChg>
        <pc:cxnChg chg="del">
          <ac:chgData name="Chris Solomon" userId="1640b27a2d18a1fd" providerId="LiveId" clId="{5DC797AE-8CDF-4A96-AE6B-965DF83A5392}" dt="2024-07-11T01:22:51.971" v="284" actId="478"/>
          <ac:cxnSpMkLst>
            <pc:docMk/>
            <pc:sldMk cId="763992727" sldId="350"/>
            <ac:cxnSpMk id="5" creationId="{D52B7F26-CA51-C7AF-9730-1C3D1DD1D10C}"/>
          </ac:cxnSpMkLst>
        </pc:cxnChg>
      </pc:sldChg>
      <pc:sldChg chg="del">
        <pc:chgData name="Chris Solomon" userId="1640b27a2d18a1fd" providerId="LiveId" clId="{5DC797AE-8CDF-4A96-AE6B-965DF83A5392}" dt="2024-07-10T21:14:43.685" v="77" actId="47"/>
        <pc:sldMkLst>
          <pc:docMk/>
          <pc:sldMk cId="1772971700" sldId="350"/>
        </pc:sldMkLst>
      </pc:sldChg>
    </pc:docChg>
  </pc:docChgLst>
  <pc:docChgLst>
    <pc:chgData name="Chris Solomon" userId="1640b27a2d18a1fd" providerId="LiveId" clId="{4ABEF753-BFB8-45E0-A779-5485F55A66E0}"/>
    <pc:docChg chg="undo custSel addSld delSld modSld sldOrd">
      <pc:chgData name="Chris Solomon" userId="1640b27a2d18a1fd" providerId="LiveId" clId="{4ABEF753-BFB8-45E0-A779-5485F55A66E0}" dt="2024-10-07T15:22:57.012" v="4827" actId="20577"/>
      <pc:docMkLst>
        <pc:docMk/>
      </pc:docMkLst>
      <pc:sldChg chg="modSp mod">
        <pc:chgData name="Chris Solomon" userId="1640b27a2d18a1fd" providerId="LiveId" clId="{4ABEF753-BFB8-45E0-A779-5485F55A66E0}" dt="2024-10-04T16:08:00.701" v="122" actId="404"/>
        <pc:sldMkLst>
          <pc:docMk/>
          <pc:sldMk cId="2783010384" sldId="256"/>
        </pc:sldMkLst>
        <pc:spChg chg="mod">
          <ac:chgData name="Chris Solomon" userId="1640b27a2d18a1fd" providerId="LiveId" clId="{4ABEF753-BFB8-45E0-A779-5485F55A66E0}" dt="2024-10-04T16:08:00.701" v="122" actId="404"/>
          <ac:spMkLst>
            <pc:docMk/>
            <pc:sldMk cId="2783010384" sldId="256"/>
            <ac:spMk id="2" creationId="{735351F1-DB89-4FE3-BA7A-72939DB85E9A}"/>
          </ac:spMkLst>
        </pc:spChg>
        <pc:spChg chg="mod">
          <ac:chgData name="Chris Solomon" userId="1640b27a2d18a1fd" providerId="LiveId" clId="{4ABEF753-BFB8-45E0-A779-5485F55A66E0}" dt="2024-10-04T11:54:13.029" v="84" actId="20577"/>
          <ac:spMkLst>
            <pc:docMk/>
            <pc:sldMk cId="2783010384" sldId="256"/>
            <ac:spMk id="3" creationId="{4D3F4DA0-8C9E-4E58-BB44-298FDA68A59E}"/>
          </ac:spMkLst>
        </pc:spChg>
      </pc:sldChg>
      <pc:sldChg chg="del">
        <pc:chgData name="Chris Solomon" userId="1640b27a2d18a1fd" providerId="LiveId" clId="{4ABEF753-BFB8-45E0-A779-5485F55A66E0}" dt="2024-10-04T11:55:30.458" v="87" actId="47"/>
        <pc:sldMkLst>
          <pc:docMk/>
          <pc:sldMk cId="936208695" sldId="260"/>
        </pc:sldMkLst>
      </pc:sldChg>
      <pc:sldChg chg="del">
        <pc:chgData name="Chris Solomon" userId="1640b27a2d18a1fd" providerId="LiveId" clId="{4ABEF753-BFB8-45E0-A779-5485F55A66E0}" dt="2024-10-04T11:55:30.458" v="87" actId="47"/>
        <pc:sldMkLst>
          <pc:docMk/>
          <pc:sldMk cId="1932945058" sldId="337"/>
        </pc:sldMkLst>
      </pc:sldChg>
      <pc:sldChg chg="del">
        <pc:chgData name="Chris Solomon" userId="1640b27a2d18a1fd" providerId="LiveId" clId="{4ABEF753-BFB8-45E0-A779-5485F55A66E0}" dt="2024-10-04T11:55:30.458" v="87" actId="47"/>
        <pc:sldMkLst>
          <pc:docMk/>
          <pc:sldMk cId="763617610" sldId="340"/>
        </pc:sldMkLst>
      </pc:sldChg>
      <pc:sldChg chg="del">
        <pc:chgData name="Chris Solomon" userId="1640b27a2d18a1fd" providerId="LiveId" clId="{4ABEF753-BFB8-45E0-A779-5485F55A66E0}" dt="2024-10-04T11:55:30.458" v="87" actId="47"/>
        <pc:sldMkLst>
          <pc:docMk/>
          <pc:sldMk cId="2272240735" sldId="341"/>
        </pc:sldMkLst>
      </pc:sldChg>
      <pc:sldChg chg="del">
        <pc:chgData name="Chris Solomon" userId="1640b27a2d18a1fd" providerId="LiveId" clId="{4ABEF753-BFB8-45E0-A779-5485F55A66E0}" dt="2024-10-04T11:55:30.458" v="87" actId="47"/>
        <pc:sldMkLst>
          <pc:docMk/>
          <pc:sldMk cId="2535754577" sldId="342"/>
        </pc:sldMkLst>
      </pc:sldChg>
      <pc:sldChg chg="del">
        <pc:chgData name="Chris Solomon" userId="1640b27a2d18a1fd" providerId="LiveId" clId="{4ABEF753-BFB8-45E0-A779-5485F55A66E0}" dt="2024-10-04T11:55:30.458" v="87" actId="47"/>
        <pc:sldMkLst>
          <pc:docMk/>
          <pc:sldMk cId="209997018" sldId="345"/>
        </pc:sldMkLst>
      </pc:sldChg>
      <pc:sldChg chg="del">
        <pc:chgData name="Chris Solomon" userId="1640b27a2d18a1fd" providerId="LiveId" clId="{4ABEF753-BFB8-45E0-A779-5485F55A66E0}" dt="2024-10-04T11:55:30.458" v="87" actId="47"/>
        <pc:sldMkLst>
          <pc:docMk/>
          <pc:sldMk cId="1692743222" sldId="346"/>
        </pc:sldMkLst>
      </pc:sldChg>
      <pc:sldChg chg="del">
        <pc:chgData name="Chris Solomon" userId="1640b27a2d18a1fd" providerId="LiveId" clId="{4ABEF753-BFB8-45E0-A779-5485F55A66E0}" dt="2024-10-04T11:55:30.458" v="87" actId="47"/>
        <pc:sldMkLst>
          <pc:docMk/>
          <pc:sldMk cId="1888730708" sldId="347"/>
        </pc:sldMkLst>
      </pc:sldChg>
      <pc:sldChg chg="del">
        <pc:chgData name="Chris Solomon" userId="1640b27a2d18a1fd" providerId="LiveId" clId="{4ABEF753-BFB8-45E0-A779-5485F55A66E0}" dt="2024-10-04T11:55:30.458" v="87" actId="47"/>
        <pc:sldMkLst>
          <pc:docMk/>
          <pc:sldMk cId="2128728156" sldId="348"/>
        </pc:sldMkLst>
      </pc:sldChg>
      <pc:sldChg chg="addSp delSp modSp del mod modClrScheme chgLayout modNotesTx">
        <pc:chgData name="Chris Solomon" userId="1640b27a2d18a1fd" providerId="LiveId" clId="{4ABEF753-BFB8-45E0-A779-5485F55A66E0}" dt="2024-10-04T17:11:02.783" v="771" actId="47"/>
        <pc:sldMkLst>
          <pc:docMk/>
          <pc:sldMk cId="763992727" sldId="350"/>
        </pc:sldMkLst>
        <pc:spChg chg="mod ord">
          <ac:chgData name="Chris Solomon" userId="1640b27a2d18a1fd" providerId="LiveId" clId="{4ABEF753-BFB8-45E0-A779-5485F55A66E0}" dt="2024-10-04T16:21:43.291" v="316" actId="700"/>
          <ac:spMkLst>
            <pc:docMk/>
            <pc:sldMk cId="763992727" sldId="350"/>
            <ac:spMk id="2" creationId="{D651FCC3-6C41-B3D1-9866-AF589888F342}"/>
          </ac:spMkLst>
        </pc:spChg>
        <pc:spChg chg="add del mod">
          <ac:chgData name="Chris Solomon" userId="1640b27a2d18a1fd" providerId="LiveId" clId="{4ABEF753-BFB8-45E0-A779-5485F55A66E0}" dt="2024-10-04T16:21:37.420" v="315" actId="478"/>
          <ac:spMkLst>
            <pc:docMk/>
            <pc:sldMk cId="763992727" sldId="350"/>
            <ac:spMk id="3" creationId="{773197EC-480B-1030-3CA9-B24D51840DE8}"/>
          </ac:spMkLst>
        </pc:spChg>
        <pc:spChg chg="add mod">
          <ac:chgData name="Chris Solomon" userId="1640b27a2d18a1fd" providerId="LiveId" clId="{4ABEF753-BFB8-45E0-A779-5485F55A66E0}" dt="2024-10-04T16:15:33.333" v="225" actId="164"/>
          <ac:spMkLst>
            <pc:docMk/>
            <pc:sldMk cId="763992727" sldId="350"/>
            <ac:spMk id="11" creationId="{E2935AFF-BDE8-87E5-E12C-5B46CB65ED18}"/>
          </ac:spMkLst>
        </pc:spChg>
        <pc:spChg chg="add del mod">
          <ac:chgData name="Chris Solomon" userId="1640b27a2d18a1fd" providerId="LiveId" clId="{4ABEF753-BFB8-45E0-A779-5485F55A66E0}" dt="2024-10-04T16:15:54.243" v="235" actId="478"/>
          <ac:spMkLst>
            <pc:docMk/>
            <pc:sldMk cId="763992727" sldId="350"/>
            <ac:spMk id="13" creationId="{91821026-20E0-6C05-D367-F101A802F2EF}"/>
          </ac:spMkLst>
        </pc:spChg>
        <pc:spChg chg="mod">
          <ac:chgData name="Chris Solomon" userId="1640b27a2d18a1fd" providerId="LiveId" clId="{4ABEF753-BFB8-45E0-A779-5485F55A66E0}" dt="2024-10-04T16:16:44.976" v="249" actId="20577"/>
          <ac:spMkLst>
            <pc:docMk/>
            <pc:sldMk cId="763992727" sldId="350"/>
            <ac:spMk id="16" creationId="{364E355D-C05A-96D0-06B3-FB202E383CCB}"/>
          </ac:spMkLst>
        </pc:spChg>
        <pc:spChg chg="mod">
          <ac:chgData name="Chris Solomon" userId="1640b27a2d18a1fd" providerId="LiveId" clId="{4ABEF753-BFB8-45E0-A779-5485F55A66E0}" dt="2024-10-04T16:16:48.317" v="251" actId="20577"/>
          <ac:spMkLst>
            <pc:docMk/>
            <pc:sldMk cId="763992727" sldId="350"/>
            <ac:spMk id="19" creationId="{74BA80A1-195A-971B-64DE-7F0EDAE039B0}"/>
          </ac:spMkLst>
        </pc:spChg>
        <pc:spChg chg="mod">
          <ac:chgData name="Chris Solomon" userId="1640b27a2d18a1fd" providerId="LiveId" clId="{4ABEF753-BFB8-45E0-A779-5485F55A66E0}" dt="2024-10-04T16:16:51.315" v="253" actId="20577"/>
          <ac:spMkLst>
            <pc:docMk/>
            <pc:sldMk cId="763992727" sldId="350"/>
            <ac:spMk id="22" creationId="{7E613640-A320-B497-8A0C-0777DA2075EE}"/>
          </ac:spMkLst>
        </pc:spChg>
        <pc:spChg chg="mod">
          <ac:chgData name="Chris Solomon" userId="1640b27a2d18a1fd" providerId="LiveId" clId="{4ABEF753-BFB8-45E0-A779-5485F55A66E0}" dt="2024-10-04T16:16:54.348" v="255" actId="20577"/>
          <ac:spMkLst>
            <pc:docMk/>
            <pc:sldMk cId="763992727" sldId="350"/>
            <ac:spMk id="25" creationId="{9CF7B39C-3FCF-FE0F-927E-B0BD8D66B6AC}"/>
          </ac:spMkLst>
        </pc:spChg>
        <pc:spChg chg="mod">
          <ac:chgData name="Chris Solomon" userId="1640b27a2d18a1fd" providerId="LiveId" clId="{4ABEF753-BFB8-45E0-A779-5485F55A66E0}" dt="2024-10-04T16:16:57.256" v="257" actId="20577"/>
          <ac:spMkLst>
            <pc:docMk/>
            <pc:sldMk cId="763992727" sldId="350"/>
            <ac:spMk id="28" creationId="{F2465B66-CB50-F614-38EA-5804BD3D64AB}"/>
          </ac:spMkLst>
        </pc:spChg>
        <pc:spChg chg="add mod ord">
          <ac:chgData name="Chris Solomon" userId="1640b27a2d18a1fd" providerId="LiveId" clId="{4ABEF753-BFB8-45E0-A779-5485F55A66E0}" dt="2024-10-04T17:10:23.053" v="769" actId="20577"/>
          <ac:spMkLst>
            <pc:docMk/>
            <pc:sldMk cId="763992727" sldId="350"/>
            <ac:spMk id="29" creationId="{FCD399D8-F4B6-51D1-8052-0032D4DB7738}"/>
          </ac:spMkLst>
        </pc:spChg>
        <pc:spChg chg="add mod">
          <ac:chgData name="Chris Solomon" userId="1640b27a2d18a1fd" providerId="LiveId" clId="{4ABEF753-BFB8-45E0-A779-5485F55A66E0}" dt="2024-10-04T16:28:22.842" v="748" actId="207"/>
          <ac:spMkLst>
            <pc:docMk/>
            <pc:sldMk cId="763992727" sldId="350"/>
            <ac:spMk id="30" creationId="{ED983E9E-3406-7166-ED52-6ECD2C65A84D}"/>
          </ac:spMkLst>
        </pc:spChg>
        <pc:spChg chg="add del mod">
          <ac:chgData name="Chris Solomon" userId="1640b27a2d18a1fd" providerId="LiveId" clId="{4ABEF753-BFB8-45E0-A779-5485F55A66E0}" dt="2024-10-04T17:10:29.702" v="770" actId="478"/>
          <ac:spMkLst>
            <pc:docMk/>
            <pc:sldMk cId="763992727" sldId="350"/>
            <ac:spMk id="31" creationId="{519EBCEA-183D-A92D-C9FA-367C4A580EB9}"/>
          </ac:spMkLst>
        </pc:spChg>
        <pc:spChg chg="add del mod">
          <ac:chgData name="Chris Solomon" userId="1640b27a2d18a1fd" providerId="LiveId" clId="{4ABEF753-BFB8-45E0-A779-5485F55A66E0}" dt="2024-10-04T17:10:29.702" v="770" actId="478"/>
          <ac:spMkLst>
            <pc:docMk/>
            <pc:sldMk cId="763992727" sldId="350"/>
            <ac:spMk id="32" creationId="{808BBC92-91F1-85AE-2686-595ED69C392E}"/>
          </ac:spMkLst>
        </pc:spChg>
        <pc:grpChg chg="add mod">
          <ac:chgData name="Chris Solomon" userId="1640b27a2d18a1fd" providerId="LiveId" clId="{4ABEF753-BFB8-45E0-A779-5485F55A66E0}" dt="2024-10-04T16:22:09.712" v="396" actId="1036"/>
          <ac:grpSpMkLst>
            <pc:docMk/>
            <pc:sldMk cId="763992727" sldId="350"/>
            <ac:grpSpMk id="12" creationId="{1DCE9FC3-88FF-E6AC-498A-E54CFA6DCB68}"/>
          </ac:grpSpMkLst>
        </pc:grpChg>
        <pc:grpChg chg="add mod">
          <ac:chgData name="Chris Solomon" userId="1640b27a2d18a1fd" providerId="LiveId" clId="{4ABEF753-BFB8-45E0-A779-5485F55A66E0}" dt="2024-10-04T16:22:09.712" v="396" actId="1036"/>
          <ac:grpSpMkLst>
            <pc:docMk/>
            <pc:sldMk cId="763992727" sldId="350"/>
            <ac:grpSpMk id="14" creationId="{9432BD0D-FF64-5FAD-728D-F920B7B4CFEE}"/>
          </ac:grpSpMkLst>
        </pc:grpChg>
        <pc:grpChg chg="add mod">
          <ac:chgData name="Chris Solomon" userId="1640b27a2d18a1fd" providerId="LiveId" clId="{4ABEF753-BFB8-45E0-A779-5485F55A66E0}" dt="2024-10-04T16:22:09.712" v="396" actId="1036"/>
          <ac:grpSpMkLst>
            <pc:docMk/>
            <pc:sldMk cId="763992727" sldId="350"/>
            <ac:grpSpMk id="17" creationId="{810AB881-0D09-189F-89A7-62AE7FCA5EA8}"/>
          </ac:grpSpMkLst>
        </pc:grpChg>
        <pc:grpChg chg="add mod">
          <ac:chgData name="Chris Solomon" userId="1640b27a2d18a1fd" providerId="LiveId" clId="{4ABEF753-BFB8-45E0-A779-5485F55A66E0}" dt="2024-10-04T16:22:09.712" v="396" actId="1036"/>
          <ac:grpSpMkLst>
            <pc:docMk/>
            <pc:sldMk cId="763992727" sldId="350"/>
            <ac:grpSpMk id="20" creationId="{E7F47597-B8C6-D518-62EF-AF3C29CC74A1}"/>
          </ac:grpSpMkLst>
        </pc:grpChg>
        <pc:grpChg chg="add mod">
          <ac:chgData name="Chris Solomon" userId="1640b27a2d18a1fd" providerId="LiveId" clId="{4ABEF753-BFB8-45E0-A779-5485F55A66E0}" dt="2024-10-04T16:22:09.712" v="396" actId="1036"/>
          <ac:grpSpMkLst>
            <pc:docMk/>
            <pc:sldMk cId="763992727" sldId="350"/>
            <ac:grpSpMk id="23" creationId="{F5EC780E-A567-9E31-913A-E2A7BF1018C9}"/>
          </ac:grpSpMkLst>
        </pc:grpChg>
        <pc:grpChg chg="add mod">
          <ac:chgData name="Chris Solomon" userId="1640b27a2d18a1fd" providerId="LiveId" clId="{4ABEF753-BFB8-45E0-A779-5485F55A66E0}" dt="2024-10-04T16:22:09.712" v="396" actId="1036"/>
          <ac:grpSpMkLst>
            <pc:docMk/>
            <pc:sldMk cId="763992727" sldId="350"/>
            <ac:grpSpMk id="26" creationId="{7C966DFA-E944-C519-F277-A66C3709701E}"/>
          </ac:grpSpMkLst>
        </pc:grpChg>
        <pc:picChg chg="del">
          <ac:chgData name="Chris Solomon" userId="1640b27a2d18a1fd" providerId="LiveId" clId="{4ABEF753-BFB8-45E0-A779-5485F55A66E0}" dt="2024-10-04T11:55:01.442" v="85" actId="478"/>
          <ac:picMkLst>
            <pc:docMk/>
            <pc:sldMk cId="763992727" sldId="350"/>
            <ac:picMk id="1026" creationId="{CDDDF800-AA15-F05B-7D93-3F10344579AA}"/>
          </ac:picMkLst>
        </pc:picChg>
        <pc:cxnChg chg="add mod">
          <ac:chgData name="Chris Solomon" userId="1640b27a2d18a1fd" providerId="LiveId" clId="{4ABEF753-BFB8-45E0-A779-5485F55A66E0}" dt="2024-10-04T16:22:09.712" v="396" actId="1036"/>
          <ac:cxnSpMkLst>
            <pc:docMk/>
            <pc:sldMk cId="763992727" sldId="350"/>
            <ac:cxnSpMk id="5" creationId="{6CE62047-2F70-6437-2468-EE976A5DA5AF}"/>
          </ac:cxnSpMkLst>
        </pc:cxnChg>
        <pc:cxnChg chg="add del">
          <ac:chgData name="Chris Solomon" userId="1640b27a2d18a1fd" providerId="LiveId" clId="{4ABEF753-BFB8-45E0-A779-5485F55A66E0}" dt="2024-10-04T16:13:39.245" v="194" actId="11529"/>
          <ac:cxnSpMkLst>
            <pc:docMk/>
            <pc:sldMk cId="763992727" sldId="350"/>
            <ac:cxnSpMk id="8" creationId="{52EF87D4-ACF6-46F8-B822-EDF857E39867}"/>
          </ac:cxnSpMkLst>
        </pc:cxnChg>
        <pc:cxnChg chg="add mod">
          <ac:chgData name="Chris Solomon" userId="1640b27a2d18a1fd" providerId="LiveId" clId="{4ABEF753-BFB8-45E0-A779-5485F55A66E0}" dt="2024-10-04T16:15:33.333" v="225" actId="164"/>
          <ac:cxnSpMkLst>
            <pc:docMk/>
            <pc:sldMk cId="763992727" sldId="350"/>
            <ac:cxnSpMk id="10" creationId="{A770BC7A-AD1C-FE8C-3DBE-2B2BB0BEEC4A}"/>
          </ac:cxnSpMkLst>
        </pc:cxnChg>
        <pc:cxnChg chg="mod">
          <ac:chgData name="Chris Solomon" userId="1640b27a2d18a1fd" providerId="LiveId" clId="{4ABEF753-BFB8-45E0-A779-5485F55A66E0}" dt="2024-10-04T16:16:05.284" v="236"/>
          <ac:cxnSpMkLst>
            <pc:docMk/>
            <pc:sldMk cId="763992727" sldId="350"/>
            <ac:cxnSpMk id="15" creationId="{D2F3C406-8AEE-0022-85C5-88B6725285BA}"/>
          </ac:cxnSpMkLst>
        </pc:cxnChg>
        <pc:cxnChg chg="mod">
          <ac:chgData name="Chris Solomon" userId="1640b27a2d18a1fd" providerId="LiveId" clId="{4ABEF753-BFB8-45E0-A779-5485F55A66E0}" dt="2024-10-04T16:16:12.270" v="238"/>
          <ac:cxnSpMkLst>
            <pc:docMk/>
            <pc:sldMk cId="763992727" sldId="350"/>
            <ac:cxnSpMk id="18" creationId="{70E8109B-066E-9C59-D9B0-41A365156C0E}"/>
          </ac:cxnSpMkLst>
        </pc:cxnChg>
        <pc:cxnChg chg="mod">
          <ac:chgData name="Chris Solomon" userId="1640b27a2d18a1fd" providerId="LiveId" clId="{4ABEF753-BFB8-45E0-A779-5485F55A66E0}" dt="2024-10-04T16:16:21.524" v="240"/>
          <ac:cxnSpMkLst>
            <pc:docMk/>
            <pc:sldMk cId="763992727" sldId="350"/>
            <ac:cxnSpMk id="21" creationId="{A3F13ACF-0791-6C56-1D58-8B3F4F742BA8}"/>
          </ac:cxnSpMkLst>
        </pc:cxnChg>
        <pc:cxnChg chg="mod">
          <ac:chgData name="Chris Solomon" userId="1640b27a2d18a1fd" providerId="LiveId" clId="{4ABEF753-BFB8-45E0-A779-5485F55A66E0}" dt="2024-10-04T16:16:31.185" v="242"/>
          <ac:cxnSpMkLst>
            <pc:docMk/>
            <pc:sldMk cId="763992727" sldId="350"/>
            <ac:cxnSpMk id="24" creationId="{A8B07307-9C88-04B3-0F8F-ABF5DB5C7F22}"/>
          </ac:cxnSpMkLst>
        </pc:cxnChg>
        <pc:cxnChg chg="mod">
          <ac:chgData name="Chris Solomon" userId="1640b27a2d18a1fd" providerId="LiveId" clId="{4ABEF753-BFB8-45E0-A779-5485F55A66E0}" dt="2024-10-04T16:16:36.858" v="244"/>
          <ac:cxnSpMkLst>
            <pc:docMk/>
            <pc:sldMk cId="763992727" sldId="350"/>
            <ac:cxnSpMk id="27" creationId="{366A9481-FDE4-05C8-1725-39C370643237}"/>
          </ac:cxnSpMkLst>
        </pc:cxnChg>
        <pc:cxnChg chg="add del mod">
          <ac:chgData name="Chris Solomon" userId="1640b27a2d18a1fd" providerId="LiveId" clId="{4ABEF753-BFB8-45E0-A779-5485F55A66E0}" dt="2024-10-04T17:10:29.702" v="770" actId="478"/>
          <ac:cxnSpMkLst>
            <pc:docMk/>
            <pc:sldMk cId="763992727" sldId="350"/>
            <ac:cxnSpMk id="34" creationId="{D0EAF8B3-1024-CE02-38C3-6B141D5CD238}"/>
          </ac:cxnSpMkLst>
        </pc:cxnChg>
      </pc:sldChg>
      <pc:sldChg chg="add del">
        <pc:chgData name="Chris Solomon" userId="1640b27a2d18a1fd" providerId="LiveId" clId="{4ABEF753-BFB8-45E0-A779-5485F55A66E0}" dt="2024-10-04T17:11:04.387" v="772" actId="47"/>
        <pc:sldMkLst>
          <pc:docMk/>
          <pc:sldMk cId="2031566784" sldId="351"/>
        </pc:sldMkLst>
      </pc:sldChg>
      <pc:sldChg chg="addSp delSp modSp add mod">
        <pc:chgData name="Chris Solomon" userId="1640b27a2d18a1fd" providerId="LiveId" clId="{4ABEF753-BFB8-45E0-A779-5485F55A66E0}" dt="2024-10-04T17:40:21.962" v="901" actId="478"/>
        <pc:sldMkLst>
          <pc:docMk/>
          <pc:sldMk cId="1992162334" sldId="352"/>
        </pc:sldMkLst>
        <pc:spChg chg="mod">
          <ac:chgData name="Chris Solomon" userId="1640b27a2d18a1fd" providerId="LiveId" clId="{4ABEF753-BFB8-45E0-A779-5485F55A66E0}" dt="2024-10-04T17:13:13.487" v="784" actId="20577"/>
          <ac:spMkLst>
            <pc:docMk/>
            <pc:sldMk cId="1992162334" sldId="352"/>
            <ac:spMk id="29" creationId="{FCD399D8-F4B6-51D1-8052-0032D4DB7738}"/>
          </ac:spMkLst>
        </pc:spChg>
        <pc:spChg chg="mod">
          <ac:chgData name="Chris Solomon" userId="1640b27a2d18a1fd" providerId="LiveId" clId="{4ABEF753-BFB8-45E0-A779-5485F55A66E0}" dt="2024-10-04T17:11:47.516" v="775" actId="208"/>
          <ac:spMkLst>
            <pc:docMk/>
            <pc:sldMk cId="1992162334" sldId="352"/>
            <ac:spMk id="30" creationId="{ED983E9E-3406-7166-ED52-6ECD2C65A84D}"/>
          </ac:spMkLst>
        </pc:spChg>
        <pc:spChg chg="del mod">
          <ac:chgData name="Chris Solomon" userId="1640b27a2d18a1fd" providerId="LiveId" clId="{4ABEF753-BFB8-45E0-A779-5485F55A66E0}" dt="2024-10-04T17:13:19.313" v="785" actId="478"/>
          <ac:spMkLst>
            <pc:docMk/>
            <pc:sldMk cId="1992162334" sldId="352"/>
            <ac:spMk id="31" creationId="{519EBCEA-183D-A92D-C9FA-367C4A580EB9}"/>
          </ac:spMkLst>
        </pc:spChg>
        <pc:spChg chg="del mod">
          <ac:chgData name="Chris Solomon" userId="1640b27a2d18a1fd" providerId="LiveId" clId="{4ABEF753-BFB8-45E0-A779-5485F55A66E0}" dt="2024-10-04T17:13:19.313" v="785" actId="478"/>
          <ac:spMkLst>
            <pc:docMk/>
            <pc:sldMk cId="1992162334" sldId="352"/>
            <ac:spMk id="32" creationId="{808BBC92-91F1-85AE-2686-595ED69C392E}"/>
          </ac:spMkLst>
        </pc:spChg>
        <pc:picChg chg="add del mod ord">
          <ac:chgData name="Chris Solomon" userId="1640b27a2d18a1fd" providerId="LiveId" clId="{4ABEF753-BFB8-45E0-A779-5485F55A66E0}" dt="2024-10-04T17:39:15.746" v="897" actId="478"/>
          <ac:picMkLst>
            <pc:docMk/>
            <pc:sldMk cId="1992162334" sldId="352"/>
            <ac:picMk id="4" creationId="{2C2CC733-6A13-0868-297C-14FB8CD72F94}"/>
          </ac:picMkLst>
        </pc:picChg>
        <pc:picChg chg="add del mod">
          <ac:chgData name="Chris Solomon" userId="1640b27a2d18a1fd" providerId="LiveId" clId="{4ABEF753-BFB8-45E0-A779-5485F55A66E0}" dt="2024-10-04T17:40:21.962" v="901" actId="478"/>
          <ac:picMkLst>
            <pc:docMk/>
            <pc:sldMk cId="1992162334" sldId="352"/>
            <ac:picMk id="7" creationId="{3A393B7E-465D-7535-0029-4D416E869840}"/>
          </ac:picMkLst>
        </pc:picChg>
        <pc:picChg chg="add del mod">
          <ac:chgData name="Chris Solomon" userId="1640b27a2d18a1fd" providerId="LiveId" clId="{4ABEF753-BFB8-45E0-A779-5485F55A66E0}" dt="2024-10-04T17:40:21.962" v="901" actId="478"/>
          <ac:picMkLst>
            <pc:docMk/>
            <pc:sldMk cId="1992162334" sldId="352"/>
            <ac:picMk id="9" creationId="{A68CF12B-753B-6944-A939-51F2A8A7EC2F}"/>
          </ac:picMkLst>
        </pc:picChg>
        <pc:cxnChg chg="del mod">
          <ac:chgData name="Chris Solomon" userId="1640b27a2d18a1fd" providerId="LiveId" clId="{4ABEF753-BFB8-45E0-A779-5485F55A66E0}" dt="2024-10-04T17:13:19.313" v="785" actId="478"/>
          <ac:cxnSpMkLst>
            <pc:docMk/>
            <pc:sldMk cId="1992162334" sldId="352"/>
            <ac:cxnSpMk id="34" creationId="{D0EAF8B3-1024-CE02-38C3-6B141D5CD238}"/>
          </ac:cxnSpMkLst>
        </pc:cxnChg>
      </pc:sldChg>
      <pc:sldChg chg="addSp delSp modSp add mod">
        <pc:chgData name="Chris Solomon" userId="1640b27a2d18a1fd" providerId="LiveId" clId="{4ABEF753-BFB8-45E0-A779-5485F55A66E0}" dt="2024-10-04T17:45:27.585" v="921" actId="21"/>
        <pc:sldMkLst>
          <pc:docMk/>
          <pc:sldMk cId="2807200831" sldId="353"/>
        </pc:sldMkLst>
        <pc:spChg chg="mod">
          <ac:chgData name="Chris Solomon" userId="1640b27a2d18a1fd" providerId="LiveId" clId="{4ABEF753-BFB8-45E0-A779-5485F55A66E0}" dt="2024-10-04T17:13:23.761" v="786" actId="20577"/>
          <ac:spMkLst>
            <pc:docMk/>
            <pc:sldMk cId="2807200831" sldId="353"/>
            <ac:spMk id="29" creationId="{FCD399D8-F4B6-51D1-8052-0032D4DB7738}"/>
          </ac:spMkLst>
        </pc:spChg>
        <pc:spChg chg="del">
          <ac:chgData name="Chris Solomon" userId="1640b27a2d18a1fd" providerId="LiveId" clId="{4ABEF753-BFB8-45E0-A779-5485F55A66E0}" dt="2024-10-04T17:13:26.924" v="787" actId="478"/>
          <ac:spMkLst>
            <pc:docMk/>
            <pc:sldMk cId="2807200831" sldId="353"/>
            <ac:spMk id="32" creationId="{808BBC92-91F1-85AE-2686-595ED69C392E}"/>
          </ac:spMkLst>
        </pc:spChg>
        <pc:picChg chg="add del mod">
          <ac:chgData name="Chris Solomon" userId="1640b27a2d18a1fd" providerId="LiveId" clId="{4ABEF753-BFB8-45E0-A779-5485F55A66E0}" dt="2024-10-04T17:45:27.585" v="921" actId="21"/>
          <ac:picMkLst>
            <pc:docMk/>
            <pc:sldMk cId="2807200831" sldId="353"/>
            <ac:picMk id="4" creationId="{35AC1A4C-6E12-42D2-C5E2-D183A800A5C5}"/>
          </ac:picMkLst>
        </pc:picChg>
        <pc:cxnChg chg="del mod">
          <ac:chgData name="Chris Solomon" userId="1640b27a2d18a1fd" providerId="LiveId" clId="{4ABEF753-BFB8-45E0-A779-5485F55A66E0}" dt="2024-10-04T17:13:26.924" v="787" actId="478"/>
          <ac:cxnSpMkLst>
            <pc:docMk/>
            <pc:sldMk cId="2807200831" sldId="353"/>
            <ac:cxnSpMk id="34" creationId="{D0EAF8B3-1024-CE02-38C3-6B141D5CD238}"/>
          </ac:cxnSpMkLst>
        </pc:cxnChg>
      </pc:sldChg>
      <pc:sldChg chg="add">
        <pc:chgData name="Chris Solomon" userId="1640b27a2d18a1fd" providerId="LiveId" clId="{4ABEF753-BFB8-45E0-A779-5485F55A66E0}" dt="2024-10-04T17:13:09.059" v="783"/>
        <pc:sldMkLst>
          <pc:docMk/>
          <pc:sldMk cId="4184472732" sldId="354"/>
        </pc:sldMkLst>
      </pc:sldChg>
      <pc:sldChg chg="addSp delSp modSp add mod">
        <pc:chgData name="Chris Solomon" userId="1640b27a2d18a1fd" providerId="LiveId" clId="{4ABEF753-BFB8-45E0-A779-5485F55A66E0}" dt="2024-10-07T14:18:16.172" v="4402" actId="1076"/>
        <pc:sldMkLst>
          <pc:docMk/>
          <pc:sldMk cId="4075395721" sldId="355"/>
        </pc:sldMkLst>
        <pc:spChg chg="mod">
          <ac:chgData name="Chris Solomon" userId="1640b27a2d18a1fd" providerId="LiveId" clId="{4ABEF753-BFB8-45E0-A779-5485F55A66E0}" dt="2024-10-04T17:15:19.274" v="793" actId="20577"/>
          <ac:spMkLst>
            <pc:docMk/>
            <pc:sldMk cId="4075395721" sldId="355"/>
            <ac:spMk id="2" creationId="{D651FCC3-6C41-B3D1-9866-AF589888F342}"/>
          </ac:spMkLst>
        </pc:spChg>
        <pc:spChg chg="add del mod">
          <ac:chgData name="Chris Solomon" userId="1640b27a2d18a1fd" providerId="LiveId" clId="{4ABEF753-BFB8-45E0-A779-5485F55A66E0}" dt="2024-10-04T17:15:25.383" v="795" actId="478"/>
          <ac:spMkLst>
            <pc:docMk/>
            <pc:sldMk cId="4075395721" sldId="355"/>
            <ac:spMk id="4" creationId="{C685ADF2-D83F-1B5B-3391-C84DB9F0D620}"/>
          </ac:spMkLst>
        </pc:spChg>
        <pc:spChg chg="del">
          <ac:chgData name="Chris Solomon" userId="1640b27a2d18a1fd" providerId="LiveId" clId="{4ABEF753-BFB8-45E0-A779-5485F55A66E0}" dt="2024-10-04T17:15:22.714" v="794" actId="478"/>
          <ac:spMkLst>
            <pc:docMk/>
            <pc:sldMk cId="4075395721" sldId="355"/>
            <ac:spMk id="29" creationId="{FCD399D8-F4B6-51D1-8052-0032D4DB7738}"/>
          </ac:spMkLst>
        </pc:spChg>
        <pc:spChg chg="del">
          <ac:chgData name="Chris Solomon" userId="1640b27a2d18a1fd" providerId="LiveId" clId="{4ABEF753-BFB8-45E0-A779-5485F55A66E0}" dt="2024-10-04T17:15:28.691" v="796" actId="478"/>
          <ac:spMkLst>
            <pc:docMk/>
            <pc:sldMk cId="4075395721" sldId="355"/>
            <ac:spMk id="30" creationId="{ED983E9E-3406-7166-ED52-6ECD2C65A84D}"/>
          </ac:spMkLst>
        </pc:spChg>
        <pc:spChg chg="del">
          <ac:chgData name="Chris Solomon" userId="1640b27a2d18a1fd" providerId="LiveId" clId="{4ABEF753-BFB8-45E0-A779-5485F55A66E0}" dt="2024-10-04T17:15:28.691" v="796" actId="478"/>
          <ac:spMkLst>
            <pc:docMk/>
            <pc:sldMk cId="4075395721" sldId="355"/>
            <ac:spMk id="31" creationId="{519EBCEA-183D-A92D-C9FA-367C4A580EB9}"/>
          </ac:spMkLst>
        </pc:spChg>
        <pc:spChg chg="del">
          <ac:chgData name="Chris Solomon" userId="1640b27a2d18a1fd" providerId="LiveId" clId="{4ABEF753-BFB8-45E0-A779-5485F55A66E0}" dt="2024-10-04T17:15:28.691" v="796" actId="478"/>
          <ac:spMkLst>
            <pc:docMk/>
            <pc:sldMk cId="4075395721" sldId="355"/>
            <ac:spMk id="32" creationId="{808BBC92-91F1-85AE-2686-595ED69C392E}"/>
          </ac:spMkLst>
        </pc:spChg>
        <pc:spChg chg="add mod">
          <ac:chgData name="Chris Solomon" userId="1640b27a2d18a1fd" providerId="LiveId" clId="{4ABEF753-BFB8-45E0-A779-5485F55A66E0}" dt="2024-10-04T17:29:18.437" v="813" actId="164"/>
          <ac:spMkLst>
            <pc:docMk/>
            <pc:sldMk cId="4075395721" sldId="355"/>
            <ac:spMk id="36" creationId="{3D8FF24B-BD08-5D41-36A7-19E85FFDF550}"/>
          </ac:spMkLst>
        </pc:spChg>
        <pc:spChg chg="add mod">
          <ac:chgData name="Chris Solomon" userId="1640b27a2d18a1fd" providerId="LiveId" clId="{4ABEF753-BFB8-45E0-A779-5485F55A66E0}" dt="2024-10-07T14:15:17.550" v="4307" actId="1076"/>
          <ac:spMkLst>
            <pc:docMk/>
            <pc:sldMk cId="4075395721" sldId="355"/>
            <ac:spMk id="54" creationId="{0B2CD938-43B0-D15B-72AD-2B14050DA401}"/>
          </ac:spMkLst>
        </pc:spChg>
        <pc:spChg chg="add mod">
          <ac:chgData name="Chris Solomon" userId="1640b27a2d18a1fd" providerId="LiveId" clId="{4ABEF753-BFB8-45E0-A779-5485F55A66E0}" dt="2024-10-07T14:15:31.155" v="4323" actId="1076"/>
          <ac:spMkLst>
            <pc:docMk/>
            <pc:sldMk cId="4075395721" sldId="355"/>
            <ac:spMk id="55" creationId="{377B0DFB-2EE8-CE5F-CCB5-6C30CFA9EC78}"/>
          </ac:spMkLst>
        </pc:spChg>
        <pc:spChg chg="add mod">
          <ac:chgData name="Chris Solomon" userId="1640b27a2d18a1fd" providerId="LiveId" clId="{4ABEF753-BFB8-45E0-A779-5485F55A66E0}" dt="2024-10-07T14:15:46.342" v="4339" actId="1076"/>
          <ac:spMkLst>
            <pc:docMk/>
            <pc:sldMk cId="4075395721" sldId="355"/>
            <ac:spMk id="56" creationId="{7D97F55D-6F59-CDA7-43E0-45320DDAB776}"/>
          </ac:spMkLst>
        </pc:spChg>
        <pc:spChg chg="add mod">
          <ac:chgData name="Chris Solomon" userId="1640b27a2d18a1fd" providerId="LiveId" clId="{4ABEF753-BFB8-45E0-A779-5485F55A66E0}" dt="2024-10-07T14:16:51.575" v="4371" actId="1076"/>
          <ac:spMkLst>
            <pc:docMk/>
            <pc:sldMk cId="4075395721" sldId="355"/>
            <ac:spMk id="57" creationId="{9FB5EB40-6D8A-EAA3-C0DF-AB0C447ED28D}"/>
          </ac:spMkLst>
        </pc:spChg>
        <pc:spChg chg="add mod">
          <ac:chgData name="Chris Solomon" userId="1640b27a2d18a1fd" providerId="LiveId" clId="{4ABEF753-BFB8-45E0-A779-5485F55A66E0}" dt="2024-10-07T14:16:39.840" v="4370" actId="20577"/>
          <ac:spMkLst>
            <pc:docMk/>
            <pc:sldMk cId="4075395721" sldId="355"/>
            <ac:spMk id="58" creationId="{CDF3557F-16F5-2D0C-389A-234D0FA6E94E}"/>
          </ac:spMkLst>
        </pc:spChg>
        <pc:spChg chg="add mod">
          <ac:chgData name="Chris Solomon" userId="1640b27a2d18a1fd" providerId="LiveId" clId="{4ABEF753-BFB8-45E0-A779-5485F55A66E0}" dt="2024-10-07T14:18:16.172" v="4402" actId="1076"/>
          <ac:spMkLst>
            <pc:docMk/>
            <pc:sldMk cId="4075395721" sldId="355"/>
            <ac:spMk id="59" creationId="{B20123B8-A062-39EE-BEA9-A615C672B6B9}"/>
          </ac:spMkLst>
        </pc:spChg>
        <pc:grpChg chg="del">
          <ac:chgData name="Chris Solomon" userId="1640b27a2d18a1fd" providerId="LiveId" clId="{4ABEF753-BFB8-45E0-A779-5485F55A66E0}" dt="2024-10-04T17:15:28.691" v="796" actId="478"/>
          <ac:grpSpMkLst>
            <pc:docMk/>
            <pc:sldMk cId="4075395721" sldId="355"/>
            <ac:grpSpMk id="12" creationId="{1DCE9FC3-88FF-E6AC-498A-E54CFA6DCB68}"/>
          </ac:grpSpMkLst>
        </pc:grpChg>
        <pc:grpChg chg="del">
          <ac:chgData name="Chris Solomon" userId="1640b27a2d18a1fd" providerId="LiveId" clId="{4ABEF753-BFB8-45E0-A779-5485F55A66E0}" dt="2024-10-04T17:15:28.691" v="796" actId="478"/>
          <ac:grpSpMkLst>
            <pc:docMk/>
            <pc:sldMk cId="4075395721" sldId="355"/>
            <ac:grpSpMk id="14" creationId="{9432BD0D-FF64-5FAD-728D-F920B7B4CFEE}"/>
          </ac:grpSpMkLst>
        </pc:grpChg>
        <pc:grpChg chg="del">
          <ac:chgData name="Chris Solomon" userId="1640b27a2d18a1fd" providerId="LiveId" clId="{4ABEF753-BFB8-45E0-A779-5485F55A66E0}" dt="2024-10-04T17:15:28.691" v="796" actId="478"/>
          <ac:grpSpMkLst>
            <pc:docMk/>
            <pc:sldMk cId="4075395721" sldId="355"/>
            <ac:grpSpMk id="17" creationId="{810AB881-0D09-189F-89A7-62AE7FCA5EA8}"/>
          </ac:grpSpMkLst>
        </pc:grpChg>
        <pc:grpChg chg="del">
          <ac:chgData name="Chris Solomon" userId="1640b27a2d18a1fd" providerId="LiveId" clId="{4ABEF753-BFB8-45E0-A779-5485F55A66E0}" dt="2024-10-04T17:15:28.691" v="796" actId="478"/>
          <ac:grpSpMkLst>
            <pc:docMk/>
            <pc:sldMk cId="4075395721" sldId="355"/>
            <ac:grpSpMk id="20" creationId="{E7F47597-B8C6-D518-62EF-AF3C29CC74A1}"/>
          </ac:grpSpMkLst>
        </pc:grpChg>
        <pc:grpChg chg="del">
          <ac:chgData name="Chris Solomon" userId="1640b27a2d18a1fd" providerId="LiveId" clId="{4ABEF753-BFB8-45E0-A779-5485F55A66E0}" dt="2024-10-04T17:15:28.691" v="796" actId="478"/>
          <ac:grpSpMkLst>
            <pc:docMk/>
            <pc:sldMk cId="4075395721" sldId="355"/>
            <ac:grpSpMk id="23" creationId="{F5EC780E-A567-9E31-913A-E2A7BF1018C9}"/>
          </ac:grpSpMkLst>
        </pc:grpChg>
        <pc:grpChg chg="del">
          <ac:chgData name="Chris Solomon" userId="1640b27a2d18a1fd" providerId="LiveId" clId="{4ABEF753-BFB8-45E0-A779-5485F55A66E0}" dt="2024-10-04T17:15:28.691" v="796" actId="478"/>
          <ac:grpSpMkLst>
            <pc:docMk/>
            <pc:sldMk cId="4075395721" sldId="355"/>
            <ac:grpSpMk id="26" creationId="{7C966DFA-E944-C519-F277-A66C3709701E}"/>
          </ac:grpSpMkLst>
        </pc:grpChg>
        <pc:grpChg chg="add mod">
          <ac:chgData name="Chris Solomon" userId="1640b27a2d18a1fd" providerId="LiveId" clId="{4ABEF753-BFB8-45E0-A779-5485F55A66E0}" dt="2024-10-07T14:14:45.698" v="4242" actId="1076"/>
          <ac:grpSpMkLst>
            <pc:docMk/>
            <pc:sldMk cId="4075395721" sldId="355"/>
            <ac:grpSpMk id="37" creationId="{9C6992E3-1F65-8121-11C0-8C14412C91C2}"/>
          </ac:grpSpMkLst>
        </pc:grpChg>
        <pc:picChg chg="add mod">
          <ac:chgData name="Chris Solomon" userId="1640b27a2d18a1fd" providerId="LiveId" clId="{4ABEF753-BFB8-45E0-A779-5485F55A66E0}" dt="2024-10-07T14:12:15.803" v="4220" actId="1037"/>
          <ac:picMkLst>
            <pc:docMk/>
            <pc:sldMk cId="4075395721" sldId="355"/>
            <ac:picMk id="6" creationId="{BB025D56-5138-4F0A-77C2-704CD3651D67}"/>
          </ac:picMkLst>
        </pc:picChg>
        <pc:picChg chg="add del mod">
          <ac:chgData name="Chris Solomon" userId="1640b27a2d18a1fd" providerId="LiveId" clId="{4ABEF753-BFB8-45E0-A779-5485F55A66E0}" dt="2024-10-04T17:19:19.824" v="802" actId="478"/>
          <ac:picMkLst>
            <pc:docMk/>
            <pc:sldMk cId="4075395721" sldId="355"/>
            <ac:picMk id="8" creationId="{8272EA9E-1F3A-8B50-228F-B83D28B61308}"/>
          </ac:picMkLst>
        </pc:picChg>
        <pc:picChg chg="add del mod">
          <ac:chgData name="Chris Solomon" userId="1640b27a2d18a1fd" providerId="LiveId" clId="{4ABEF753-BFB8-45E0-A779-5485F55A66E0}" dt="2024-10-07T14:12:03.454" v="4166" actId="478"/>
          <ac:picMkLst>
            <pc:docMk/>
            <pc:sldMk cId="4075395721" sldId="355"/>
            <ac:picMk id="13" creationId="{D4A6B0BA-2217-969B-D923-D984B7986B1B}"/>
          </ac:picMkLst>
        </pc:picChg>
        <pc:picChg chg="add mod">
          <ac:chgData name="Chris Solomon" userId="1640b27a2d18a1fd" providerId="LiveId" clId="{4ABEF753-BFB8-45E0-A779-5485F55A66E0}" dt="2024-10-04T17:29:18.437" v="813" actId="164"/>
          <ac:picMkLst>
            <pc:docMk/>
            <pc:sldMk cId="4075395721" sldId="355"/>
            <ac:picMk id="35" creationId="{41978B91-E916-81B2-ACB8-B9E491615944}"/>
          </ac:picMkLst>
        </pc:picChg>
        <pc:picChg chg="add mod">
          <ac:chgData name="Chris Solomon" userId="1640b27a2d18a1fd" providerId="LiveId" clId="{4ABEF753-BFB8-45E0-A779-5485F55A66E0}" dt="2024-10-07T14:12:15.803" v="4220" actId="1037"/>
          <ac:picMkLst>
            <pc:docMk/>
            <pc:sldMk cId="4075395721" sldId="355"/>
            <ac:picMk id="39" creationId="{A8145289-1003-F83C-309D-91C068139E67}"/>
          </ac:picMkLst>
        </pc:picChg>
        <pc:picChg chg="add mod">
          <ac:chgData name="Chris Solomon" userId="1640b27a2d18a1fd" providerId="LiveId" clId="{4ABEF753-BFB8-45E0-A779-5485F55A66E0}" dt="2024-10-04T17:32:21.995" v="833"/>
          <ac:picMkLst>
            <pc:docMk/>
            <pc:sldMk cId="4075395721" sldId="355"/>
            <ac:picMk id="41" creationId="{072A354E-48DF-1418-D2A7-40C48390F952}"/>
          </ac:picMkLst>
        </pc:picChg>
        <pc:picChg chg="add mod">
          <ac:chgData name="Chris Solomon" userId="1640b27a2d18a1fd" providerId="LiveId" clId="{4ABEF753-BFB8-45E0-A779-5485F55A66E0}" dt="2024-10-07T14:12:15.803" v="4220" actId="1037"/>
          <ac:picMkLst>
            <pc:docMk/>
            <pc:sldMk cId="4075395721" sldId="355"/>
            <ac:picMk id="43" creationId="{BFC030D3-AD45-CABB-D260-1C92C0E22D72}"/>
          </ac:picMkLst>
        </pc:picChg>
        <pc:picChg chg="add mod">
          <ac:chgData name="Chris Solomon" userId="1640b27a2d18a1fd" providerId="LiveId" clId="{4ABEF753-BFB8-45E0-A779-5485F55A66E0}" dt="2024-10-07T14:12:15.803" v="4220" actId="1037"/>
          <ac:picMkLst>
            <pc:docMk/>
            <pc:sldMk cId="4075395721" sldId="355"/>
            <ac:picMk id="45" creationId="{2E4B6397-9F53-89BF-5EAF-EE6F6B3D0DDC}"/>
          </ac:picMkLst>
        </pc:picChg>
        <pc:picChg chg="add mod">
          <ac:chgData name="Chris Solomon" userId="1640b27a2d18a1fd" providerId="LiveId" clId="{4ABEF753-BFB8-45E0-A779-5485F55A66E0}" dt="2024-10-07T14:14:43.342" v="4241" actId="1076"/>
          <ac:picMkLst>
            <pc:docMk/>
            <pc:sldMk cId="4075395721" sldId="355"/>
            <ac:picMk id="47" creationId="{9B5B9260-0609-7CE8-36D9-66FCDBC1D5DF}"/>
          </ac:picMkLst>
        </pc:picChg>
        <pc:picChg chg="add mod modCrop">
          <ac:chgData name="Chris Solomon" userId="1640b27a2d18a1fd" providerId="LiveId" clId="{4ABEF753-BFB8-45E0-A779-5485F55A66E0}" dt="2024-10-07T14:15:03.395" v="4291" actId="1036"/>
          <ac:picMkLst>
            <pc:docMk/>
            <pc:sldMk cId="4075395721" sldId="355"/>
            <ac:picMk id="49" creationId="{307432D9-CB89-B10E-2D0F-773AF6AC4976}"/>
          </ac:picMkLst>
        </pc:picChg>
        <pc:picChg chg="add mod">
          <ac:chgData name="Chris Solomon" userId="1640b27a2d18a1fd" providerId="LiveId" clId="{4ABEF753-BFB8-45E0-A779-5485F55A66E0}" dt="2024-10-07T14:15:03.395" v="4291" actId="1036"/>
          <ac:picMkLst>
            <pc:docMk/>
            <pc:sldMk cId="4075395721" sldId="355"/>
            <ac:picMk id="51" creationId="{03DCDCDA-DF48-74F1-144C-666DBE47EC4A}"/>
          </ac:picMkLst>
        </pc:picChg>
        <pc:picChg chg="add mod">
          <ac:chgData name="Chris Solomon" userId="1640b27a2d18a1fd" providerId="LiveId" clId="{4ABEF753-BFB8-45E0-A779-5485F55A66E0}" dt="2024-10-07T14:14:56.153" v="4244" actId="1076"/>
          <ac:picMkLst>
            <pc:docMk/>
            <pc:sldMk cId="4075395721" sldId="355"/>
            <ac:picMk id="53" creationId="{8BF4BC29-2BBB-A5B5-3F53-4C39290870E9}"/>
          </ac:picMkLst>
        </pc:picChg>
        <pc:cxnChg chg="del">
          <ac:chgData name="Chris Solomon" userId="1640b27a2d18a1fd" providerId="LiveId" clId="{4ABEF753-BFB8-45E0-A779-5485F55A66E0}" dt="2024-10-04T17:15:28.691" v="796" actId="478"/>
          <ac:cxnSpMkLst>
            <pc:docMk/>
            <pc:sldMk cId="4075395721" sldId="355"/>
            <ac:cxnSpMk id="5" creationId="{6CE62047-2F70-6437-2468-EE976A5DA5AF}"/>
          </ac:cxnSpMkLst>
        </pc:cxnChg>
        <pc:cxnChg chg="del mod">
          <ac:chgData name="Chris Solomon" userId="1640b27a2d18a1fd" providerId="LiveId" clId="{4ABEF753-BFB8-45E0-A779-5485F55A66E0}" dt="2024-10-04T17:15:28.691" v="796" actId="478"/>
          <ac:cxnSpMkLst>
            <pc:docMk/>
            <pc:sldMk cId="4075395721" sldId="355"/>
            <ac:cxnSpMk id="34" creationId="{D0EAF8B3-1024-CE02-38C3-6B141D5CD238}"/>
          </ac:cxnSpMkLst>
        </pc:cxnChg>
      </pc:sldChg>
      <pc:sldChg chg="addSp delSp modSp add mod chgLayout">
        <pc:chgData name="Chris Solomon" userId="1640b27a2d18a1fd" providerId="LiveId" clId="{4ABEF753-BFB8-45E0-A779-5485F55A66E0}" dt="2024-10-04T18:11:16.295" v="1259" actId="1038"/>
        <pc:sldMkLst>
          <pc:docMk/>
          <pc:sldMk cId="945802963" sldId="356"/>
        </pc:sldMkLst>
        <pc:spChg chg="mod ord">
          <ac:chgData name="Chris Solomon" userId="1640b27a2d18a1fd" providerId="LiveId" clId="{4ABEF753-BFB8-45E0-A779-5485F55A66E0}" dt="2024-10-04T17:53:37.142" v="973" actId="700"/>
          <ac:spMkLst>
            <pc:docMk/>
            <pc:sldMk cId="945802963" sldId="356"/>
            <ac:spMk id="2" creationId="{D651FCC3-6C41-B3D1-9866-AF589888F342}"/>
          </ac:spMkLst>
        </pc:spChg>
        <pc:spChg chg="add mod ord">
          <ac:chgData name="Chris Solomon" userId="1640b27a2d18a1fd" providerId="LiveId" clId="{4ABEF753-BFB8-45E0-A779-5485F55A66E0}" dt="2024-10-04T18:09:51.258" v="1168" actId="20577"/>
          <ac:spMkLst>
            <pc:docMk/>
            <pc:sldMk cId="945802963" sldId="356"/>
            <ac:spMk id="3" creationId="{0314BC55-8C0C-CE7A-3DCC-6107764E8BD4}"/>
          </ac:spMkLst>
        </pc:spChg>
        <pc:spChg chg="add mod">
          <ac:chgData name="Chris Solomon" userId="1640b27a2d18a1fd" providerId="LiveId" clId="{4ABEF753-BFB8-45E0-A779-5485F55A66E0}" dt="2024-10-04T18:01:31.224" v="1014" actId="164"/>
          <ac:spMkLst>
            <pc:docMk/>
            <pc:sldMk cId="945802963" sldId="356"/>
            <ac:spMk id="11" creationId="{46B11793-9087-1727-EAF8-AEA4F6A722D4}"/>
          </ac:spMkLst>
        </pc:spChg>
        <pc:spChg chg="add mod">
          <ac:chgData name="Chris Solomon" userId="1640b27a2d18a1fd" providerId="LiveId" clId="{4ABEF753-BFB8-45E0-A779-5485F55A66E0}" dt="2024-10-04T18:11:16.295" v="1259" actId="1038"/>
          <ac:spMkLst>
            <pc:docMk/>
            <pc:sldMk cId="945802963" sldId="356"/>
            <ac:spMk id="17" creationId="{EC1919EC-1067-8819-B11D-6468D4E0509D}"/>
          </ac:spMkLst>
        </pc:spChg>
        <pc:spChg chg="add mod">
          <ac:chgData name="Chris Solomon" userId="1640b27a2d18a1fd" providerId="LiveId" clId="{4ABEF753-BFB8-45E0-A779-5485F55A66E0}" dt="2024-10-04T18:11:16.295" v="1259" actId="1038"/>
          <ac:spMkLst>
            <pc:docMk/>
            <pc:sldMk cId="945802963" sldId="356"/>
            <ac:spMk id="18" creationId="{64D57E66-0E1E-6028-0BF0-EAEE75BCC63A}"/>
          </ac:spMkLst>
        </pc:spChg>
        <pc:spChg chg="add mod">
          <ac:chgData name="Chris Solomon" userId="1640b27a2d18a1fd" providerId="LiveId" clId="{4ABEF753-BFB8-45E0-A779-5485F55A66E0}" dt="2024-10-04T18:11:16.295" v="1259" actId="1038"/>
          <ac:spMkLst>
            <pc:docMk/>
            <pc:sldMk cId="945802963" sldId="356"/>
            <ac:spMk id="19" creationId="{37E5AC19-917B-6281-42D5-19B9BE6F7422}"/>
          </ac:spMkLst>
        </pc:spChg>
        <pc:grpChg chg="add mod">
          <ac:chgData name="Chris Solomon" userId="1640b27a2d18a1fd" providerId="LiveId" clId="{4ABEF753-BFB8-45E0-A779-5485F55A66E0}" dt="2024-10-04T18:11:16.295" v="1259" actId="1038"/>
          <ac:grpSpMkLst>
            <pc:docMk/>
            <pc:sldMk cId="945802963" sldId="356"/>
            <ac:grpSpMk id="12" creationId="{1D333469-D59A-9479-8020-6FE8E3BAF92E}"/>
          </ac:grpSpMkLst>
        </pc:grpChg>
        <pc:grpChg chg="del">
          <ac:chgData name="Chris Solomon" userId="1640b27a2d18a1fd" providerId="LiveId" clId="{4ABEF753-BFB8-45E0-A779-5485F55A66E0}" dt="2024-10-04T17:36:40.004" v="859" actId="478"/>
          <ac:grpSpMkLst>
            <pc:docMk/>
            <pc:sldMk cId="945802963" sldId="356"/>
            <ac:grpSpMk id="37" creationId="{9C6992E3-1F65-8121-11C0-8C14412C91C2}"/>
          </ac:grpSpMkLst>
        </pc:grpChg>
        <pc:picChg chg="add del mod">
          <ac:chgData name="Chris Solomon" userId="1640b27a2d18a1fd" providerId="LiveId" clId="{4ABEF753-BFB8-45E0-A779-5485F55A66E0}" dt="2024-10-04T17:58:53.302" v="1001" actId="478"/>
          <ac:picMkLst>
            <pc:docMk/>
            <pc:sldMk cId="945802963" sldId="356"/>
            <ac:picMk id="5" creationId="{8AE9EE32-18CC-C61A-236F-2DC952EBA715}"/>
          </ac:picMkLst>
        </pc:picChg>
        <pc:picChg chg="del">
          <ac:chgData name="Chris Solomon" userId="1640b27a2d18a1fd" providerId="LiveId" clId="{4ABEF753-BFB8-45E0-A779-5485F55A66E0}" dt="2024-10-04T17:36:40.004" v="859" actId="478"/>
          <ac:picMkLst>
            <pc:docMk/>
            <pc:sldMk cId="945802963" sldId="356"/>
            <ac:picMk id="6" creationId="{BB025D56-5138-4F0A-77C2-704CD3651D67}"/>
          </ac:picMkLst>
        </pc:picChg>
        <pc:picChg chg="add del mod">
          <ac:chgData name="Chris Solomon" userId="1640b27a2d18a1fd" providerId="LiveId" clId="{4ABEF753-BFB8-45E0-A779-5485F55A66E0}" dt="2024-10-04T17:59:43.929" v="1004" actId="478"/>
          <ac:picMkLst>
            <pc:docMk/>
            <pc:sldMk cId="945802963" sldId="356"/>
            <ac:picMk id="8" creationId="{1487247D-A4E0-3B10-6DE4-B35F16E0E1CC}"/>
          </ac:picMkLst>
        </pc:picChg>
        <pc:picChg chg="add mod">
          <ac:chgData name="Chris Solomon" userId="1640b27a2d18a1fd" providerId="LiveId" clId="{4ABEF753-BFB8-45E0-A779-5485F55A66E0}" dt="2024-10-04T18:01:31.224" v="1014" actId="164"/>
          <ac:picMkLst>
            <pc:docMk/>
            <pc:sldMk cId="945802963" sldId="356"/>
            <ac:picMk id="10" creationId="{CF03E5D0-5640-6D65-094F-49457073B096}"/>
          </ac:picMkLst>
        </pc:picChg>
        <pc:picChg chg="del">
          <ac:chgData name="Chris Solomon" userId="1640b27a2d18a1fd" providerId="LiveId" clId="{4ABEF753-BFB8-45E0-A779-5485F55A66E0}" dt="2024-10-04T17:36:40.004" v="859" actId="478"/>
          <ac:picMkLst>
            <pc:docMk/>
            <pc:sldMk cId="945802963" sldId="356"/>
            <ac:picMk id="13" creationId="{D4A6B0BA-2217-969B-D923-D984B7986B1B}"/>
          </ac:picMkLst>
        </pc:picChg>
        <pc:picChg chg="del">
          <ac:chgData name="Chris Solomon" userId="1640b27a2d18a1fd" providerId="LiveId" clId="{4ABEF753-BFB8-45E0-A779-5485F55A66E0}" dt="2024-10-04T17:36:40.004" v="859" actId="478"/>
          <ac:picMkLst>
            <pc:docMk/>
            <pc:sldMk cId="945802963" sldId="356"/>
            <ac:picMk id="39" creationId="{A8145289-1003-F83C-309D-91C068139E67}"/>
          </ac:picMkLst>
        </pc:picChg>
        <pc:picChg chg="del">
          <ac:chgData name="Chris Solomon" userId="1640b27a2d18a1fd" providerId="LiveId" clId="{4ABEF753-BFB8-45E0-A779-5485F55A66E0}" dt="2024-10-04T17:36:40.004" v="859" actId="478"/>
          <ac:picMkLst>
            <pc:docMk/>
            <pc:sldMk cId="945802963" sldId="356"/>
            <ac:picMk id="43" creationId="{BFC030D3-AD45-CABB-D260-1C92C0E22D72}"/>
          </ac:picMkLst>
        </pc:picChg>
        <pc:picChg chg="del">
          <ac:chgData name="Chris Solomon" userId="1640b27a2d18a1fd" providerId="LiveId" clId="{4ABEF753-BFB8-45E0-A779-5485F55A66E0}" dt="2024-10-04T17:36:40.004" v="859" actId="478"/>
          <ac:picMkLst>
            <pc:docMk/>
            <pc:sldMk cId="945802963" sldId="356"/>
            <ac:picMk id="45" creationId="{2E4B6397-9F53-89BF-5EAF-EE6F6B3D0DDC}"/>
          </ac:picMkLst>
        </pc:picChg>
        <pc:cxnChg chg="add mod">
          <ac:chgData name="Chris Solomon" userId="1640b27a2d18a1fd" providerId="LiveId" clId="{4ABEF753-BFB8-45E0-A779-5485F55A66E0}" dt="2024-10-04T18:11:16.295" v="1259" actId="1038"/>
          <ac:cxnSpMkLst>
            <pc:docMk/>
            <pc:sldMk cId="945802963" sldId="356"/>
            <ac:cxnSpMk id="15" creationId="{7C3353AB-F6BB-9CE1-C29C-D69A6F151DC6}"/>
          </ac:cxnSpMkLst>
        </pc:cxnChg>
        <pc:cxnChg chg="add mod">
          <ac:chgData name="Chris Solomon" userId="1640b27a2d18a1fd" providerId="LiveId" clId="{4ABEF753-BFB8-45E0-A779-5485F55A66E0}" dt="2024-10-04T18:11:16.295" v="1259" actId="1038"/>
          <ac:cxnSpMkLst>
            <pc:docMk/>
            <pc:sldMk cId="945802963" sldId="356"/>
            <ac:cxnSpMk id="16" creationId="{02ED2FA5-FC85-1DED-09F1-B853F3292E4B}"/>
          </ac:cxnSpMkLst>
        </pc:cxnChg>
      </pc:sldChg>
      <pc:sldChg chg="addSp delSp modSp add mod chgLayout">
        <pc:chgData name="Chris Solomon" userId="1640b27a2d18a1fd" providerId="LiveId" clId="{4ABEF753-BFB8-45E0-A779-5485F55A66E0}" dt="2024-10-07T15:22:57.012" v="4827" actId="20577"/>
        <pc:sldMkLst>
          <pc:docMk/>
          <pc:sldMk cId="3256291889" sldId="357"/>
        </pc:sldMkLst>
        <pc:spChg chg="mod ord">
          <ac:chgData name="Chris Solomon" userId="1640b27a2d18a1fd" providerId="LiveId" clId="{4ABEF753-BFB8-45E0-A779-5485F55A66E0}" dt="2024-10-07T12:45:57.448" v="3707" actId="700"/>
          <ac:spMkLst>
            <pc:docMk/>
            <pc:sldMk cId="3256291889" sldId="357"/>
            <ac:spMk id="2" creationId="{D651FCC3-6C41-B3D1-9866-AF589888F342}"/>
          </ac:spMkLst>
        </pc:spChg>
        <pc:spChg chg="add mod ord">
          <ac:chgData name="Chris Solomon" userId="1640b27a2d18a1fd" providerId="LiveId" clId="{4ABEF753-BFB8-45E0-A779-5485F55A66E0}" dt="2024-10-07T15:22:57.012" v="4827" actId="20577"/>
          <ac:spMkLst>
            <pc:docMk/>
            <pc:sldMk cId="3256291889" sldId="357"/>
            <ac:spMk id="5" creationId="{61D9B589-C1CF-4A94-2215-3FC6D32EAFAC}"/>
          </ac:spMkLst>
        </pc:spChg>
        <pc:grpChg chg="del">
          <ac:chgData name="Chris Solomon" userId="1640b27a2d18a1fd" providerId="LiveId" clId="{4ABEF753-BFB8-45E0-A779-5485F55A66E0}" dt="2024-10-04T17:37:12.963" v="877" actId="478"/>
          <ac:grpSpMkLst>
            <pc:docMk/>
            <pc:sldMk cId="3256291889" sldId="357"/>
            <ac:grpSpMk id="37" creationId="{9C6992E3-1F65-8121-11C0-8C14412C91C2}"/>
          </ac:grpSpMkLst>
        </pc:grpChg>
        <pc:picChg chg="add mod">
          <ac:chgData name="Chris Solomon" userId="1640b27a2d18a1fd" providerId="LiveId" clId="{4ABEF753-BFB8-45E0-A779-5485F55A66E0}" dt="2024-10-07T15:22:30.329" v="4814" actId="14100"/>
          <ac:picMkLst>
            <pc:docMk/>
            <pc:sldMk cId="3256291889" sldId="357"/>
            <ac:picMk id="4" creationId="{AEC431B7-BF0B-78AE-77C5-3656462429FA}"/>
          </ac:picMkLst>
        </pc:picChg>
        <pc:picChg chg="del">
          <ac:chgData name="Chris Solomon" userId="1640b27a2d18a1fd" providerId="LiveId" clId="{4ABEF753-BFB8-45E0-A779-5485F55A66E0}" dt="2024-10-04T17:37:12.963" v="877" actId="478"/>
          <ac:picMkLst>
            <pc:docMk/>
            <pc:sldMk cId="3256291889" sldId="357"/>
            <ac:picMk id="6" creationId="{BB025D56-5138-4F0A-77C2-704CD3651D67}"/>
          </ac:picMkLst>
        </pc:picChg>
        <pc:picChg chg="del">
          <ac:chgData name="Chris Solomon" userId="1640b27a2d18a1fd" providerId="LiveId" clId="{4ABEF753-BFB8-45E0-A779-5485F55A66E0}" dt="2024-10-04T17:37:12.963" v="877" actId="478"/>
          <ac:picMkLst>
            <pc:docMk/>
            <pc:sldMk cId="3256291889" sldId="357"/>
            <ac:picMk id="13" creationId="{D4A6B0BA-2217-969B-D923-D984B7986B1B}"/>
          </ac:picMkLst>
        </pc:picChg>
        <pc:picChg chg="del">
          <ac:chgData name="Chris Solomon" userId="1640b27a2d18a1fd" providerId="LiveId" clId="{4ABEF753-BFB8-45E0-A779-5485F55A66E0}" dt="2024-10-04T17:37:12.963" v="877" actId="478"/>
          <ac:picMkLst>
            <pc:docMk/>
            <pc:sldMk cId="3256291889" sldId="357"/>
            <ac:picMk id="39" creationId="{A8145289-1003-F83C-309D-91C068139E67}"/>
          </ac:picMkLst>
        </pc:picChg>
        <pc:picChg chg="del">
          <ac:chgData name="Chris Solomon" userId="1640b27a2d18a1fd" providerId="LiveId" clId="{4ABEF753-BFB8-45E0-A779-5485F55A66E0}" dt="2024-10-04T17:37:12.963" v="877" actId="478"/>
          <ac:picMkLst>
            <pc:docMk/>
            <pc:sldMk cId="3256291889" sldId="357"/>
            <ac:picMk id="43" creationId="{BFC030D3-AD45-CABB-D260-1C92C0E22D72}"/>
          </ac:picMkLst>
        </pc:picChg>
        <pc:picChg chg="del">
          <ac:chgData name="Chris Solomon" userId="1640b27a2d18a1fd" providerId="LiveId" clId="{4ABEF753-BFB8-45E0-A779-5485F55A66E0}" dt="2024-10-04T17:37:12.963" v="877" actId="478"/>
          <ac:picMkLst>
            <pc:docMk/>
            <pc:sldMk cId="3256291889" sldId="357"/>
            <ac:picMk id="45" creationId="{2E4B6397-9F53-89BF-5EAF-EE6F6B3D0DDC}"/>
          </ac:picMkLst>
        </pc:picChg>
      </pc:sldChg>
      <pc:sldChg chg="addSp delSp modSp add mod modNotesTx">
        <pc:chgData name="Chris Solomon" userId="1640b27a2d18a1fd" providerId="LiveId" clId="{4ABEF753-BFB8-45E0-A779-5485F55A66E0}" dt="2024-10-07T14:45:33.219" v="4444" actId="20577"/>
        <pc:sldMkLst>
          <pc:docMk/>
          <pc:sldMk cId="3189228073" sldId="358"/>
        </pc:sldMkLst>
        <pc:spChg chg="mod">
          <ac:chgData name="Chris Solomon" userId="1640b27a2d18a1fd" providerId="LiveId" clId="{4ABEF753-BFB8-45E0-A779-5485F55A66E0}" dt="2024-10-04T17:37:44.681" v="893" actId="20577"/>
          <ac:spMkLst>
            <pc:docMk/>
            <pc:sldMk cId="3189228073" sldId="358"/>
            <ac:spMk id="2" creationId="{D651FCC3-6C41-B3D1-9866-AF589888F342}"/>
          </ac:spMkLst>
        </pc:spChg>
        <pc:spChg chg="add del mod">
          <ac:chgData name="Chris Solomon" userId="1640b27a2d18a1fd" providerId="LiveId" clId="{4ABEF753-BFB8-45E0-A779-5485F55A66E0}" dt="2024-10-07T14:41:03.581" v="4409" actId="478"/>
          <ac:spMkLst>
            <pc:docMk/>
            <pc:sldMk cId="3189228073" sldId="358"/>
            <ac:spMk id="10" creationId="{984DA4C4-407B-5963-FDBB-8B31843316AC}"/>
          </ac:spMkLst>
        </pc:spChg>
        <pc:spChg chg="add">
          <ac:chgData name="Chris Solomon" userId="1640b27a2d18a1fd" providerId="LiveId" clId="{4ABEF753-BFB8-45E0-A779-5485F55A66E0}" dt="2024-10-07T14:09:39.304" v="4142"/>
          <ac:spMkLst>
            <pc:docMk/>
            <pc:sldMk cId="3189228073" sldId="358"/>
            <ac:spMk id="11" creationId="{226A7561-7D5E-A43F-B456-42C4A3FBAAC9}"/>
          </ac:spMkLst>
        </pc:spChg>
        <pc:spChg chg="add">
          <ac:chgData name="Chris Solomon" userId="1640b27a2d18a1fd" providerId="LiveId" clId="{4ABEF753-BFB8-45E0-A779-5485F55A66E0}" dt="2024-10-07T14:38:09.323" v="4404"/>
          <ac:spMkLst>
            <pc:docMk/>
            <pc:sldMk cId="3189228073" sldId="358"/>
            <ac:spMk id="13" creationId="{43E309D7-E224-1A2E-BF2E-E512DA7BAFAB}"/>
          </ac:spMkLst>
        </pc:spChg>
        <pc:grpChg chg="add del mod">
          <ac:chgData name="Chris Solomon" userId="1640b27a2d18a1fd" providerId="LiveId" clId="{4ABEF753-BFB8-45E0-A779-5485F55A66E0}" dt="2024-10-07T13:40:55.987" v="4085" actId="165"/>
          <ac:grpSpMkLst>
            <pc:docMk/>
            <pc:sldMk cId="3189228073" sldId="358"/>
            <ac:grpSpMk id="7" creationId="{BF959EA9-DDF7-6054-E966-8EA54F601A37}"/>
          </ac:grpSpMkLst>
        </pc:grpChg>
        <pc:grpChg chg="add mod">
          <ac:chgData name="Chris Solomon" userId="1640b27a2d18a1fd" providerId="LiveId" clId="{4ABEF753-BFB8-45E0-A779-5485F55A66E0}" dt="2024-10-07T13:43:06.462" v="4093" actId="164"/>
          <ac:grpSpMkLst>
            <pc:docMk/>
            <pc:sldMk cId="3189228073" sldId="358"/>
            <ac:grpSpMk id="8" creationId="{EAF32A7D-0621-E270-AA74-3401A90278DA}"/>
          </ac:grpSpMkLst>
        </pc:grpChg>
        <pc:grpChg chg="add del mod">
          <ac:chgData name="Chris Solomon" userId="1640b27a2d18a1fd" providerId="LiveId" clId="{4ABEF753-BFB8-45E0-A779-5485F55A66E0}" dt="2024-10-07T14:40:59.400" v="4408" actId="478"/>
          <ac:grpSpMkLst>
            <pc:docMk/>
            <pc:sldMk cId="3189228073" sldId="358"/>
            <ac:grpSpMk id="9" creationId="{BAE7365C-6FAC-D137-573F-97BF6820A7F9}"/>
          </ac:grpSpMkLst>
        </pc:grpChg>
        <pc:picChg chg="add mod topLvl modCrop">
          <ac:chgData name="Chris Solomon" userId="1640b27a2d18a1fd" providerId="LiveId" clId="{4ABEF753-BFB8-45E0-A779-5485F55A66E0}" dt="2024-10-07T13:42:10.396" v="4090" actId="732"/>
          <ac:picMkLst>
            <pc:docMk/>
            <pc:sldMk cId="3189228073" sldId="358"/>
            <ac:picMk id="4" creationId="{D1776EC1-CD74-5E10-A06E-6D0E6DCB5C71}"/>
          </ac:picMkLst>
        </pc:picChg>
        <pc:picChg chg="add mod modCrop">
          <ac:chgData name="Chris Solomon" userId="1640b27a2d18a1fd" providerId="LiveId" clId="{4ABEF753-BFB8-45E0-A779-5485F55A66E0}" dt="2024-10-07T13:43:06.462" v="4093" actId="164"/>
          <ac:picMkLst>
            <pc:docMk/>
            <pc:sldMk cId="3189228073" sldId="358"/>
            <ac:picMk id="5" creationId="{BE13E7AB-FA6C-227B-DDBB-90AAA1CFE297}"/>
          </ac:picMkLst>
        </pc:picChg>
        <pc:picChg chg="add mod topLvl modCrop">
          <ac:chgData name="Chris Solomon" userId="1640b27a2d18a1fd" providerId="LiveId" clId="{4ABEF753-BFB8-45E0-A779-5485F55A66E0}" dt="2024-10-07T13:42:34.747" v="4091" actId="732"/>
          <ac:picMkLst>
            <pc:docMk/>
            <pc:sldMk cId="3189228073" sldId="358"/>
            <ac:picMk id="6" creationId="{32650DD4-BC24-A3B1-050E-A935034C6514}"/>
          </ac:picMkLst>
        </pc:picChg>
        <pc:picChg chg="add del mod modCrop">
          <ac:chgData name="Chris Solomon" userId="1640b27a2d18a1fd" providerId="LiveId" clId="{4ABEF753-BFB8-45E0-A779-5485F55A66E0}" dt="2024-10-07T14:38:08.884" v="4403" actId="478"/>
          <ac:picMkLst>
            <pc:docMk/>
            <pc:sldMk cId="3189228073" sldId="358"/>
            <ac:picMk id="12" creationId="{3168426A-F63B-3863-3EDD-A7F97EC46F3F}"/>
          </ac:picMkLst>
        </pc:picChg>
        <pc:picChg chg="add mod">
          <ac:chgData name="Chris Solomon" userId="1640b27a2d18a1fd" providerId="LiveId" clId="{4ABEF753-BFB8-45E0-A779-5485F55A66E0}" dt="2024-10-07T14:41:12.735" v="4411" actId="1076"/>
          <ac:picMkLst>
            <pc:docMk/>
            <pc:sldMk cId="3189228073" sldId="358"/>
            <ac:picMk id="14" creationId="{7CACDCD8-D469-66C3-EAD6-6F40F5D717BB}"/>
          </ac:picMkLst>
        </pc:picChg>
      </pc:sldChg>
      <pc:sldChg chg="addSp delSp modSp add mod setBg chgLayout">
        <pc:chgData name="Chris Solomon" userId="1640b27a2d18a1fd" providerId="LiveId" clId="{4ABEF753-BFB8-45E0-A779-5485F55A66E0}" dt="2024-10-07T12:55:34.022" v="3987" actId="1076"/>
        <pc:sldMkLst>
          <pc:docMk/>
          <pc:sldMk cId="1001752902" sldId="359"/>
        </pc:sldMkLst>
        <pc:spChg chg="mod ord">
          <ac:chgData name="Chris Solomon" userId="1640b27a2d18a1fd" providerId="LiveId" clId="{4ABEF753-BFB8-45E0-A779-5485F55A66E0}" dt="2024-10-04T17:50:21.254" v="934" actId="26606"/>
          <ac:spMkLst>
            <pc:docMk/>
            <pc:sldMk cId="1001752902" sldId="359"/>
            <ac:spMk id="2" creationId="{D651FCC3-6C41-B3D1-9866-AF589888F342}"/>
          </ac:spMkLst>
        </pc:spChg>
        <pc:spChg chg="add mod ord">
          <ac:chgData name="Chris Solomon" userId="1640b27a2d18a1fd" providerId="LiveId" clId="{4ABEF753-BFB8-45E0-A779-5485F55A66E0}" dt="2024-10-07T12:53:03.066" v="3982" actId="20577"/>
          <ac:spMkLst>
            <pc:docMk/>
            <pc:sldMk cId="1001752902" sldId="359"/>
            <ac:spMk id="6" creationId="{5768E31D-30A1-DA70-9CDB-82FED534AE97}"/>
          </ac:spMkLst>
        </pc:spChg>
        <pc:spChg chg="add del">
          <ac:chgData name="Chris Solomon" userId="1640b27a2d18a1fd" providerId="LiveId" clId="{4ABEF753-BFB8-45E0-A779-5485F55A66E0}" dt="2024-10-04T17:50:21.254" v="934" actId="26606"/>
          <ac:spMkLst>
            <pc:docMk/>
            <pc:sldMk cId="1001752902" sldId="359"/>
            <ac:spMk id="11" creationId="{8F7AFB9A-7364-478C-B48B-8523CDD9AE8D}"/>
          </ac:spMkLst>
        </pc:spChg>
        <pc:spChg chg="add del">
          <ac:chgData name="Chris Solomon" userId="1640b27a2d18a1fd" providerId="LiveId" clId="{4ABEF753-BFB8-45E0-A779-5485F55A66E0}" dt="2024-10-04T17:50:21.254" v="934" actId="26606"/>
          <ac:spMkLst>
            <pc:docMk/>
            <pc:sldMk cId="1001752902" sldId="359"/>
            <ac:spMk id="13" creationId="{36678033-86B6-40E6-BE90-78D8ED4E3A31}"/>
          </ac:spMkLst>
        </pc:spChg>
        <pc:spChg chg="add del">
          <ac:chgData name="Chris Solomon" userId="1640b27a2d18a1fd" providerId="LiveId" clId="{4ABEF753-BFB8-45E0-A779-5485F55A66E0}" dt="2024-10-04T17:50:21.254" v="934" actId="26606"/>
          <ac:spMkLst>
            <pc:docMk/>
            <pc:sldMk cId="1001752902" sldId="359"/>
            <ac:spMk id="15" creationId="{D2542E1A-076E-4A34-BB67-2BF961754E0C}"/>
          </ac:spMkLst>
        </pc:spChg>
        <pc:spChg chg="add del">
          <ac:chgData name="Chris Solomon" userId="1640b27a2d18a1fd" providerId="LiveId" clId="{4ABEF753-BFB8-45E0-A779-5485F55A66E0}" dt="2024-10-04T17:50:21.254" v="934" actId="26606"/>
          <ac:spMkLst>
            <pc:docMk/>
            <pc:sldMk cId="1001752902" sldId="359"/>
            <ac:spMk id="17" creationId="{75C56826-D4E5-42ED-8529-079651CB3005}"/>
          </ac:spMkLst>
        </pc:spChg>
        <pc:spChg chg="add del">
          <ac:chgData name="Chris Solomon" userId="1640b27a2d18a1fd" providerId="LiveId" clId="{4ABEF753-BFB8-45E0-A779-5485F55A66E0}" dt="2024-10-04T17:50:21.254" v="934" actId="26606"/>
          <ac:spMkLst>
            <pc:docMk/>
            <pc:sldMk cId="1001752902" sldId="359"/>
            <ac:spMk id="19" creationId="{82095FCE-EF05-4443-B97A-85DEE3A5CA17}"/>
          </ac:spMkLst>
        </pc:spChg>
        <pc:picChg chg="add mod">
          <ac:chgData name="Chris Solomon" userId="1640b27a2d18a1fd" providerId="LiveId" clId="{4ABEF753-BFB8-45E0-A779-5485F55A66E0}" dt="2024-10-04T17:50:21.254" v="934" actId="26606"/>
          <ac:picMkLst>
            <pc:docMk/>
            <pc:sldMk cId="1001752902" sldId="359"/>
            <ac:picMk id="4" creationId="{35AC1A4C-6E12-42D2-C5E2-D183A800A5C5}"/>
          </ac:picMkLst>
        </pc:picChg>
        <pc:picChg chg="add mod">
          <ac:chgData name="Chris Solomon" userId="1640b27a2d18a1fd" providerId="LiveId" clId="{4ABEF753-BFB8-45E0-A779-5485F55A66E0}" dt="2024-10-07T12:55:32.262" v="3986" actId="1076"/>
          <ac:picMkLst>
            <pc:docMk/>
            <pc:sldMk cId="1001752902" sldId="359"/>
            <ac:picMk id="5" creationId="{0660F69A-3468-91A4-B909-896F720EB598}"/>
          </ac:picMkLst>
        </pc:picChg>
        <pc:picChg chg="add mod">
          <ac:chgData name="Chris Solomon" userId="1640b27a2d18a1fd" providerId="LiveId" clId="{4ABEF753-BFB8-45E0-A779-5485F55A66E0}" dt="2024-10-07T12:55:34.022" v="3987" actId="1076"/>
          <ac:picMkLst>
            <pc:docMk/>
            <pc:sldMk cId="1001752902" sldId="359"/>
            <ac:picMk id="8" creationId="{21FDF94A-90FB-DBAF-AC5E-29DD183DBD81}"/>
          </ac:picMkLst>
        </pc:picChg>
      </pc:sldChg>
      <pc:sldChg chg="addSp modSp add mod">
        <pc:chgData name="Chris Solomon" userId="1640b27a2d18a1fd" providerId="LiveId" clId="{4ABEF753-BFB8-45E0-A779-5485F55A66E0}" dt="2024-10-07T15:15:14.802" v="4803" actId="20577"/>
        <pc:sldMkLst>
          <pc:docMk/>
          <pc:sldMk cId="1622604275" sldId="360"/>
        </pc:sldMkLst>
        <pc:spChg chg="mod">
          <ac:chgData name="Chris Solomon" userId="1640b27a2d18a1fd" providerId="LiveId" clId="{4ABEF753-BFB8-45E0-A779-5485F55A66E0}" dt="2024-10-04T18:11:40.186" v="1262" actId="14100"/>
          <ac:spMkLst>
            <pc:docMk/>
            <pc:sldMk cId="1622604275" sldId="360"/>
            <ac:spMk id="2" creationId="{D651FCC3-6C41-B3D1-9866-AF589888F342}"/>
          </ac:spMkLst>
        </pc:spChg>
        <pc:spChg chg="mod">
          <ac:chgData name="Chris Solomon" userId="1640b27a2d18a1fd" providerId="LiveId" clId="{4ABEF753-BFB8-45E0-A779-5485F55A66E0}" dt="2024-10-07T15:15:14.802" v="4803" actId="20577"/>
          <ac:spMkLst>
            <pc:docMk/>
            <pc:sldMk cId="1622604275" sldId="360"/>
            <ac:spMk id="3" creationId="{0314BC55-8C0C-CE7A-3DCC-6107764E8BD4}"/>
          </ac:spMkLst>
        </pc:spChg>
        <pc:spChg chg="mod">
          <ac:chgData name="Chris Solomon" userId="1640b27a2d18a1fd" providerId="LiveId" clId="{4ABEF753-BFB8-45E0-A779-5485F55A66E0}" dt="2024-10-04T18:11:31.210" v="1260"/>
          <ac:spMkLst>
            <pc:docMk/>
            <pc:sldMk cId="1622604275" sldId="360"/>
            <ac:spMk id="8" creationId="{B3D1B4DE-192A-2DC0-A467-83A8D528A185}"/>
          </ac:spMkLst>
        </pc:spChg>
        <pc:spChg chg="add mod">
          <ac:chgData name="Chris Solomon" userId="1640b27a2d18a1fd" providerId="LiveId" clId="{4ABEF753-BFB8-45E0-A779-5485F55A66E0}" dt="2024-10-04T18:15:04.377" v="1286" actId="14100"/>
          <ac:spMkLst>
            <pc:docMk/>
            <pc:sldMk cId="1622604275" sldId="360"/>
            <ac:spMk id="9" creationId="{21E0FD43-73FF-2530-6AA5-BB95D1AA9C6F}"/>
          </ac:spMkLst>
        </pc:spChg>
        <pc:spChg chg="add mod">
          <ac:chgData name="Chris Solomon" userId="1640b27a2d18a1fd" providerId="LiveId" clId="{4ABEF753-BFB8-45E0-A779-5485F55A66E0}" dt="2024-10-04T18:15:33.664" v="1361" actId="1036"/>
          <ac:spMkLst>
            <pc:docMk/>
            <pc:sldMk cId="1622604275" sldId="360"/>
            <ac:spMk id="10" creationId="{85350417-1DB0-7EC6-4DC0-89144028C271}"/>
          </ac:spMkLst>
        </pc:spChg>
        <pc:spChg chg="add mod">
          <ac:chgData name="Chris Solomon" userId="1640b27a2d18a1fd" providerId="LiveId" clId="{4ABEF753-BFB8-45E0-A779-5485F55A66E0}" dt="2024-10-04T18:15:49.353" v="1447" actId="1038"/>
          <ac:spMkLst>
            <pc:docMk/>
            <pc:sldMk cId="1622604275" sldId="360"/>
            <ac:spMk id="11" creationId="{50C4981C-A596-42A1-8CCA-1C78F58A4A61}"/>
          </ac:spMkLst>
        </pc:spChg>
        <pc:spChg chg="add mod">
          <ac:chgData name="Chris Solomon" userId="1640b27a2d18a1fd" providerId="LiveId" clId="{4ABEF753-BFB8-45E0-A779-5485F55A66E0}" dt="2024-10-04T18:15:58.859" v="1517" actId="1037"/>
          <ac:spMkLst>
            <pc:docMk/>
            <pc:sldMk cId="1622604275" sldId="360"/>
            <ac:spMk id="12" creationId="{FA6706FD-B866-17EA-2875-5926A5AD07F2}"/>
          </ac:spMkLst>
        </pc:spChg>
        <pc:spChg chg="add mod">
          <ac:chgData name="Chris Solomon" userId="1640b27a2d18a1fd" providerId="LiveId" clId="{4ABEF753-BFB8-45E0-A779-5485F55A66E0}" dt="2024-10-04T18:16:13.875" v="1623" actId="1035"/>
          <ac:spMkLst>
            <pc:docMk/>
            <pc:sldMk cId="1622604275" sldId="360"/>
            <ac:spMk id="13" creationId="{211E62C6-CAE5-B2AB-9255-0A9DFBE463C5}"/>
          </ac:spMkLst>
        </pc:spChg>
        <pc:spChg chg="add mod">
          <ac:chgData name="Chris Solomon" userId="1640b27a2d18a1fd" providerId="LiveId" clId="{4ABEF753-BFB8-45E0-A779-5485F55A66E0}" dt="2024-10-04T18:16:24.144" v="1734" actId="1035"/>
          <ac:spMkLst>
            <pc:docMk/>
            <pc:sldMk cId="1622604275" sldId="360"/>
            <ac:spMk id="14" creationId="{203E1C65-DC23-8211-09E9-8D41A17C9B43}"/>
          </ac:spMkLst>
        </pc:spChg>
        <pc:spChg chg="add mod">
          <ac:chgData name="Chris Solomon" userId="1640b27a2d18a1fd" providerId="LiveId" clId="{4ABEF753-BFB8-45E0-A779-5485F55A66E0}" dt="2024-10-04T18:16:44.136" v="1940" actId="1036"/>
          <ac:spMkLst>
            <pc:docMk/>
            <pc:sldMk cId="1622604275" sldId="360"/>
            <ac:spMk id="15" creationId="{BC53F3C5-0CFD-9A5E-E4CD-C17EAC6E5F15}"/>
          </ac:spMkLst>
        </pc:spChg>
        <pc:spChg chg="add mod">
          <ac:chgData name="Chris Solomon" userId="1640b27a2d18a1fd" providerId="LiveId" clId="{4ABEF753-BFB8-45E0-A779-5485F55A66E0}" dt="2024-10-04T18:17:04.705" v="2138" actId="1035"/>
          <ac:spMkLst>
            <pc:docMk/>
            <pc:sldMk cId="1622604275" sldId="360"/>
            <ac:spMk id="16" creationId="{F215C562-537C-E5B8-4B34-DF392B2FC2A6}"/>
          </ac:spMkLst>
        </pc:spChg>
        <pc:grpChg chg="add mod">
          <ac:chgData name="Chris Solomon" userId="1640b27a2d18a1fd" providerId="LiveId" clId="{4ABEF753-BFB8-45E0-A779-5485F55A66E0}" dt="2024-10-04T18:13:20.847" v="1283" actId="1076"/>
          <ac:grpSpMkLst>
            <pc:docMk/>
            <pc:sldMk cId="1622604275" sldId="360"/>
            <ac:grpSpMk id="6" creationId="{1BFCDF3A-9670-2EBC-04B9-6C07AB6501BD}"/>
          </ac:grpSpMkLst>
        </pc:grpChg>
        <pc:picChg chg="add mod modCrop">
          <ac:chgData name="Chris Solomon" userId="1640b27a2d18a1fd" providerId="LiveId" clId="{4ABEF753-BFB8-45E0-A779-5485F55A66E0}" dt="2024-10-04T18:11:58.107" v="1274" actId="1076"/>
          <ac:picMkLst>
            <pc:docMk/>
            <pc:sldMk cId="1622604275" sldId="360"/>
            <ac:picMk id="5" creationId="{7D60A4CF-8A9D-0785-F824-BDDE370A7583}"/>
          </ac:picMkLst>
        </pc:picChg>
        <pc:picChg chg="mod">
          <ac:chgData name="Chris Solomon" userId="1640b27a2d18a1fd" providerId="LiveId" clId="{4ABEF753-BFB8-45E0-A779-5485F55A66E0}" dt="2024-10-04T18:11:31.210" v="1260"/>
          <ac:picMkLst>
            <pc:docMk/>
            <pc:sldMk cId="1622604275" sldId="360"/>
            <ac:picMk id="7" creationId="{F02E9E1D-348E-B367-702A-45FD5D9B89C7}"/>
          </ac:picMkLst>
        </pc:picChg>
      </pc:sldChg>
      <pc:sldChg chg="add del">
        <pc:chgData name="Chris Solomon" userId="1640b27a2d18a1fd" providerId="LiveId" clId="{4ABEF753-BFB8-45E0-A779-5485F55A66E0}" dt="2024-10-04T17:45:21.425" v="920"/>
        <pc:sldMkLst>
          <pc:docMk/>
          <pc:sldMk cId="3674906275" sldId="360"/>
        </pc:sldMkLst>
      </pc:sldChg>
      <pc:sldChg chg="modSp add mod">
        <pc:chgData name="Chris Solomon" userId="1640b27a2d18a1fd" providerId="LiveId" clId="{4ABEF753-BFB8-45E0-A779-5485F55A66E0}" dt="2024-10-04T18:29:22.828" v="2639" actId="2711"/>
        <pc:sldMkLst>
          <pc:docMk/>
          <pc:sldMk cId="2126939123" sldId="361"/>
        </pc:sldMkLst>
        <pc:spChg chg="mod">
          <ac:chgData name="Chris Solomon" userId="1640b27a2d18a1fd" providerId="LiveId" clId="{4ABEF753-BFB8-45E0-A779-5485F55A66E0}" dt="2024-10-04T18:27:43.394" v="2560" actId="20577"/>
          <ac:spMkLst>
            <pc:docMk/>
            <pc:sldMk cId="2126939123" sldId="361"/>
            <ac:spMk id="2" creationId="{D651FCC3-6C41-B3D1-9866-AF589888F342}"/>
          </ac:spMkLst>
        </pc:spChg>
        <pc:spChg chg="mod">
          <ac:chgData name="Chris Solomon" userId="1640b27a2d18a1fd" providerId="LiveId" clId="{4ABEF753-BFB8-45E0-A779-5485F55A66E0}" dt="2024-10-04T18:29:22.828" v="2639" actId="2711"/>
          <ac:spMkLst>
            <pc:docMk/>
            <pc:sldMk cId="2126939123" sldId="361"/>
            <ac:spMk id="3" creationId="{0314BC55-8C0C-CE7A-3DCC-6107764E8BD4}"/>
          </ac:spMkLst>
        </pc:spChg>
      </pc:sldChg>
      <pc:sldChg chg="modSp add del mod">
        <pc:chgData name="Chris Solomon" userId="1640b27a2d18a1fd" providerId="LiveId" clId="{4ABEF753-BFB8-45E0-A779-5485F55A66E0}" dt="2024-10-04T18:27:36.515" v="2551" actId="47"/>
        <pc:sldMkLst>
          <pc:docMk/>
          <pc:sldMk cId="4195463801" sldId="361"/>
        </pc:sldMkLst>
        <pc:spChg chg="mod">
          <ac:chgData name="Chris Solomon" userId="1640b27a2d18a1fd" providerId="LiveId" clId="{4ABEF753-BFB8-45E0-A779-5485F55A66E0}" dt="2024-10-04T18:25:44.036" v="2516" actId="20577"/>
          <ac:spMkLst>
            <pc:docMk/>
            <pc:sldMk cId="4195463801" sldId="361"/>
            <ac:spMk id="2" creationId="{D651FCC3-6C41-B3D1-9866-AF589888F342}"/>
          </ac:spMkLst>
        </pc:spChg>
      </pc:sldChg>
      <pc:sldChg chg="addSp delSp modSp add mod ord">
        <pc:chgData name="Chris Solomon" userId="1640b27a2d18a1fd" providerId="LiveId" clId="{4ABEF753-BFB8-45E0-A779-5485F55A66E0}" dt="2024-10-07T15:21:07.178" v="4813" actId="20577"/>
        <pc:sldMkLst>
          <pc:docMk/>
          <pc:sldMk cId="925770643" sldId="362"/>
        </pc:sldMkLst>
        <pc:spChg chg="mod">
          <ac:chgData name="Chris Solomon" userId="1640b27a2d18a1fd" providerId="LiveId" clId="{4ABEF753-BFB8-45E0-A779-5485F55A66E0}" dt="2024-10-07T15:21:07.178" v="4813" actId="20577"/>
          <ac:spMkLst>
            <pc:docMk/>
            <pc:sldMk cId="925770643" sldId="362"/>
            <ac:spMk id="2" creationId="{D651FCC3-6C41-B3D1-9866-AF589888F342}"/>
          </ac:spMkLst>
        </pc:spChg>
        <pc:spChg chg="mod">
          <ac:chgData name="Chris Solomon" userId="1640b27a2d18a1fd" providerId="LiveId" clId="{4ABEF753-BFB8-45E0-A779-5485F55A66E0}" dt="2024-10-07T12:27:21.577" v="3523" actId="20577"/>
          <ac:spMkLst>
            <pc:docMk/>
            <pc:sldMk cId="925770643" sldId="362"/>
            <ac:spMk id="3" creationId="{0314BC55-8C0C-CE7A-3DCC-6107764E8BD4}"/>
          </ac:spMkLst>
        </pc:spChg>
        <pc:spChg chg="add mod">
          <ac:chgData name="Chris Solomon" userId="1640b27a2d18a1fd" providerId="LiveId" clId="{4ABEF753-BFB8-45E0-A779-5485F55A66E0}" dt="2024-10-04T18:37:27.993" v="2728" actId="1037"/>
          <ac:spMkLst>
            <pc:docMk/>
            <pc:sldMk cId="925770643" sldId="362"/>
            <ac:spMk id="4" creationId="{36172C29-AEBA-C1F5-B5F7-217570A37A25}"/>
          </ac:spMkLst>
        </pc:spChg>
        <pc:spChg chg="mod">
          <ac:chgData name="Chris Solomon" userId="1640b27a2d18a1fd" providerId="LiveId" clId="{4ABEF753-BFB8-45E0-A779-5485F55A66E0}" dt="2024-10-04T18:39:08.453" v="3041" actId="1036"/>
          <ac:spMkLst>
            <pc:docMk/>
            <pc:sldMk cId="925770643" sldId="362"/>
            <ac:spMk id="12" creationId="{FA6706FD-B866-17EA-2875-5926A5AD07F2}"/>
          </ac:spMkLst>
        </pc:spChg>
        <pc:spChg chg="mod">
          <ac:chgData name="Chris Solomon" userId="1640b27a2d18a1fd" providerId="LiveId" clId="{4ABEF753-BFB8-45E0-A779-5485F55A66E0}" dt="2024-10-04T18:41:48.630" v="3322" actId="1076"/>
          <ac:spMkLst>
            <pc:docMk/>
            <pc:sldMk cId="925770643" sldId="362"/>
            <ac:spMk id="16" creationId="{F215C562-537C-E5B8-4B34-DF392B2FC2A6}"/>
          </ac:spMkLst>
        </pc:spChg>
        <pc:spChg chg="add mod">
          <ac:chgData name="Chris Solomon" userId="1640b27a2d18a1fd" providerId="LiveId" clId="{4ABEF753-BFB8-45E0-A779-5485F55A66E0}" dt="2024-10-04T18:37:59.975" v="2871" actId="1037"/>
          <ac:spMkLst>
            <pc:docMk/>
            <pc:sldMk cId="925770643" sldId="362"/>
            <ac:spMk id="17" creationId="{1FB153DE-9398-2C38-3649-D9D49CBE75DE}"/>
          </ac:spMkLst>
        </pc:spChg>
        <pc:spChg chg="add mod">
          <ac:chgData name="Chris Solomon" userId="1640b27a2d18a1fd" providerId="LiveId" clId="{4ABEF753-BFB8-45E0-A779-5485F55A66E0}" dt="2024-10-04T18:38:39.932" v="3016" actId="1037"/>
          <ac:spMkLst>
            <pc:docMk/>
            <pc:sldMk cId="925770643" sldId="362"/>
            <ac:spMk id="18" creationId="{7A532E59-CDFB-8A2A-9282-F11FC29D883D}"/>
          </ac:spMkLst>
        </pc:spChg>
        <pc:spChg chg="add mod">
          <ac:chgData name="Chris Solomon" userId="1640b27a2d18a1fd" providerId="LiveId" clId="{4ABEF753-BFB8-45E0-A779-5485F55A66E0}" dt="2024-10-04T18:40:18.421" v="3161" actId="1037"/>
          <ac:spMkLst>
            <pc:docMk/>
            <pc:sldMk cId="925770643" sldId="362"/>
            <ac:spMk id="19" creationId="{019EC46B-53E6-9B2C-D34E-A3472523696F}"/>
          </ac:spMkLst>
        </pc:spChg>
        <pc:spChg chg="add del mod">
          <ac:chgData name="Chris Solomon" userId="1640b27a2d18a1fd" providerId="LiveId" clId="{4ABEF753-BFB8-45E0-A779-5485F55A66E0}" dt="2024-10-04T18:40:33.483" v="3219" actId="478"/>
          <ac:spMkLst>
            <pc:docMk/>
            <pc:sldMk cId="925770643" sldId="362"/>
            <ac:spMk id="20" creationId="{40BFA25F-2417-93D4-33A8-6F96F9126DB0}"/>
          </ac:spMkLst>
        </pc:spChg>
        <pc:spChg chg="add mod">
          <ac:chgData name="Chris Solomon" userId="1640b27a2d18a1fd" providerId="LiveId" clId="{4ABEF753-BFB8-45E0-A779-5485F55A66E0}" dt="2024-10-04T18:40:54.467" v="3280" actId="1037"/>
          <ac:spMkLst>
            <pc:docMk/>
            <pc:sldMk cId="925770643" sldId="362"/>
            <ac:spMk id="21" creationId="{7E6DB742-E553-5367-D3C7-B7BF37F43C1A}"/>
          </ac:spMkLst>
        </pc:spChg>
        <pc:spChg chg="add mod">
          <ac:chgData name="Chris Solomon" userId="1640b27a2d18a1fd" providerId="LiveId" clId="{4ABEF753-BFB8-45E0-A779-5485F55A66E0}" dt="2024-10-04T18:41:15.299" v="3319" actId="1038"/>
          <ac:spMkLst>
            <pc:docMk/>
            <pc:sldMk cId="925770643" sldId="362"/>
            <ac:spMk id="22" creationId="{268016BE-4C43-7479-FB2E-E871C538BE01}"/>
          </ac:spMkLst>
        </pc:spChg>
        <pc:spChg chg="add mod">
          <ac:chgData name="Chris Solomon" userId="1640b27a2d18a1fd" providerId="LiveId" clId="{4ABEF753-BFB8-45E0-A779-5485F55A66E0}" dt="2024-10-04T18:41:38.288" v="3321" actId="1076"/>
          <ac:spMkLst>
            <pc:docMk/>
            <pc:sldMk cId="925770643" sldId="362"/>
            <ac:spMk id="23" creationId="{A710DE20-6ED6-EBBD-EA5A-419397E57C11}"/>
          </ac:spMkLst>
        </pc:spChg>
        <pc:spChg chg="add mod">
          <ac:chgData name="Chris Solomon" userId="1640b27a2d18a1fd" providerId="LiveId" clId="{4ABEF753-BFB8-45E0-A779-5485F55A66E0}" dt="2024-10-04T18:45:46.759" v="3337" actId="1076"/>
          <ac:spMkLst>
            <pc:docMk/>
            <pc:sldMk cId="925770643" sldId="362"/>
            <ac:spMk id="26" creationId="{8BF56C0B-ED1A-A951-3087-B75321D9A295}"/>
          </ac:spMkLst>
        </pc:spChg>
        <pc:picChg chg="del">
          <ac:chgData name="Chris Solomon" userId="1640b27a2d18a1fd" providerId="LiveId" clId="{4ABEF753-BFB8-45E0-A779-5485F55A66E0}" dt="2024-10-04T18:45:04.029" v="3323" actId="478"/>
          <ac:picMkLst>
            <pc:docMk/>
            <pc:sldMk cId="925770643" sldId="362"/>
            <ac:picMk id="5" creationId="{7D60A4CF-8A9D-0785-F824-BDDE370A7583}"/>
          </ac:picMkLst>
        </pc:picChg>
        <pc:picChg chg="add mod">
          <ac:chgData name="Chris Solomon" userId="1640b27a2d18a1fd" providerId="LiveId" clId="{4ABEF753-BFB8-45E0-A779-5485F55A66E0}" dt="2024-10-04T18:45:10.902" v="3327" actId="1076"/>
          <ac:picMkLst>
            <pc:docMk/>
            <pc:sldMk cId="925770643" sldId="362"/>
            <ac:picMk id="25" creationId="{35519466-1C68-2F2D-F2D8-27FC0A69308B}"/>
          </ac:picMkLst>
        </pc:picChg>
      </pc:sldChg>
      <pc:sldChg chg="addSp delSp modSp add mod modNotesTx">
        <pc:chgData name="Chris Solomon" userId="1640b27a2d18a1fd" providerId="LiveId" clId="{4ABEF753-BFB8-45E0-A779-5485F55A66E0}" dt="2024-10-07T12:58:19.732" v="4004" actId="1076"/>
        <pc:sldMkLst>
          <pc:docMk/>
          <pc:sldMk cId="229368183" sldId="363"/>
        </pc:sldMkLst>
        <pc:spChg chg="mod">
          <ac:chgData name="Chris Solomon" userId="1640b27a2d18a1fd" providerId="LiveId" clId="{4ABEF753-BFB8-45E0-A779-5485F55A66E0}" dt="2024-10-07T12:22:22.186" v="3479" actId="20577"/>
          <ac:spMkLst>
            <pc:docMk/>
            <pc:sldMk cId="229368183" sldId="363"/>
            <ac:spMk id="2" creationId="{D651FCC3-6C41-B3D1-9866-AF589888F342}"/>
          </ac:spMkLst>
        </pc:spChg>
        <pc:spChg chg="mod">
          <ac:chgData name="Chris Solomon" userId="1640b27a2d18a1fd" providerId="LiveId" clId="{4ABEF753-BFB8-45E0-A779-5485F55A66E0}" dt="2024-10-07T12:30:31.325" v="3652" actId="20577"/>
          <ac:spMkLst>
            <pc:docMk/>
            <pc:sldMk cId="229368183" sldId="363"/>
            <ac:spMk id="3" creationId="{0314BC55-8C0C-CE7A-3DCC-6107764E8BD4}"/>
          </ac:spMkLst>
        </pc:spChg>
        <pc:spChg chg="del">
          <ac:chgData name="Chris Solomon" userId="1640b27a2d18a1fd" providerId="LiveId" clId="{4ABEF753-BFB8-45E0-A779-5485F55A66E0}" dt="2024-10-07T12:26:12.012" v="3507" actId="478"/>
          <ac:spMkLst>
            <pc:docMk/>
            <pc:sldMk cId="229368183" sldId="363"/>
            <ac:spMk id="4" creationId="{36172C29-AEBA-C1F5-B5F7-217570A37A25}"/>
          </ac:spMkLst>
        </pc:spChg>
        <pc:spChg chg="del">
          <ac:chgData name="Chris Solomon" userId="1640b27a2d18a1fd" providerId="LiveId" clId="{4ABEF753-BFB8-45E0-A779-5485F55A66E0}" dt="2024-10-07T12:26:13.428" v="3508" actId="478"/>
          <ac:spMkLst>
            <pc:docMk/>
            <pc:sldMk cId="229368183" sldId="363"/>
            <ac:spMk id="9" creationId="{21E0FD43-73FF-2530-6AA5-BB95D1AA9C6F}"/>
          </ac:spMkLst>
        </pc:spChg>
        <pc:spChg chg="del">
          <ac:chgData name="Chris Solomon" userId="1640b27a2d18a1fd" providerId="LiveId" clId="{4ABEF753-BFB8-45E0-A779-5485F55A66E0}" dt="2024-10-07T12:26:10.492" v="3506" actId="478"/>
          <ac:spMkLst>
            <pc:docMk/>
            <pc:sldMk cId="229368183" sldId="363"/>
            <ac:spMk id="10" creationId="{85350417-1DB0-7EC6-4DC0-89144028C271}"/>
          </ac:spMkLst>
        </pc:spChg>
        <pc:spChg chg="del">
          <ac:chgData name="Chris Solomon" userId="1640b27a2d18a1fd" providerId="LiveId" clId="{4ABEF753-BFB8-45E0-A779-5485F55A66E0}" dt="2024-10-07T12:26:05.444" v="3504" actId="478"/>
          <ac:spMkLst>
            <pc:docMk/>
            <pc:sldMk cId="229368183" sldId="363"/>
            <ac:spMk id="11" creationId="{50C4981C-A596-42A1-8CCA-1C78F58A4A61}"/>
          </ac:spMkLst>
        </pc:spChg>
        <pc:spChg chg="del">
          <ac:chgData name="Chris Solomon" userId="1640b27a2d18a1fd" providerId="LiveId" clId="{4ABEF753-BFB8-45E0-A779-5485F55A66E0}" dt="2024-10-07T12:25:59.269" v="3502" actId="478"/>
          <ac:spMkLst>
            <pc:docMk/>
            <pc:sldMk cId="229368183" sldId="363"/>
            <ac:spMk id="12" creationId="{FA6706FD-B866-17EA-2875-5926A5AD07F2}"/>
          </ac:spMkLst>
        </pc:spChg>
        <pc:spChg chg="del">
          <ac:chgData name="Chris Solomon" userId="1640b27a2d18a1fd" providerId="LiveId" clId="{4ABEF753-BFB8-45E0-A779-5485F55A66E0}" dt="2024-10-07T12:25:56.474" v="3501" actId="478"/>
          <ac:spMkLst>
            <pc:docMk/>
            <pc:sldMk cId="229368183" sldId="363"/>
            <ac:spMk id="13" creationId="{211E62C6-CAE5-B2AB-9255-0A9DFBE463C5}"/>
          </ac:spMkLst>
        </pc:spChg>
        <pc:spChg chg="del">
          <ac:chgData name="Chris Solomon" userId="1640b27a2d18a1fd" providerId="LiveId" clId="{4ABEF753-BFB8-45E0-A779-5485F55A66E0}" dt="2024-10-07T12:25:40.325" v="3497" actId="478"/>
          <ac:spMkLst>
            <pc:docMk/>
            <pc:sldMk cId="229368183" sldId="363"/>
            <ac:spMk id="14" creationId="{203E1C65-DC23-8211-09E9-8D41A17C9B43}"/>
          </ac:spMkLst>
        </pc:spChg>
        <pc:spChg chg="mod">
          <ac:chgData name="Chris Solomon" userId="1640b27a2d18a1fd" providerId="LiveId" clId="{4ABEF753-BFB8-45E0-A779-5485F55A66E0}" dt="2024-10-07T12:25:02.550" v="3492" actId="1076"/>
          <ac:spMkLst>
            <pc:docMk/>
            <pc:sldMk cId="229368183" sldId="363"/>
            <ac:spMk id="15" creationId="{BC53F3C5-0CFD-9A5E-E4CD-C17EAC6E5F15}"/>
          </ac:spMkLst>
        </pc:spChg>
        <pc:spChg chg="mod">
          <ac:chgData name="Chris Solomon" userId="1640b27a2d18a1fd" providerId="LiveId" clId="{4ABEF753-BFB8-45E0-A779-5485F55A66E0}" dt="2024-10-07T12:24:21.176" v="3488" actId="1076"/>
          <ac:spMkLst>
            <pc:docMk/>
            <pc:sldMk cId="229368183" sldId="363"/>
            <ac:spMk id="16" creationId="{F215C562-537C-E5B8-4B34-DF392B2FC2A6}"/>
          </ac:spMkLst>
        </pc:spChg>
        <pc:spChg chg="del">
          <ac:chgData name="Chris Solomon" userId="1640b27a2d18a1fd" providerId="LiveId" clId="{4ABEF753-BFB8-45E0-A779-5485F55A66E0}" dt="2024-10-07T12:26:07.437" v="3505" actId="478"/>
          <ac:spMkLst>
            <pc:docMk/>
            <pc:sldMk cId="229368183" sldId="363"/>
            <ac:spMk id="17" creationId="{1FB153DE-9398-2C38-3649-D9D49CBE75DE}"/>
          </ac:spMkLst>
        </pc:spChg>
        <pc:spChg chg="del">
          <ac:chgData name="Chris Solomon" userId="1640b27a2d18a1fd" providerId="LiveId" clId="{4ABEF753-BFB8-45E0-A779-5485F55A66E0}" dt="2024-10-07T12:26:03.513" v="3503" actId="478"/>
          <ac:spMkLst>
            <pc:docMk/>
            <pc:sldMk cId="229368183" sldId="363"/>
            <ac:spMk id="18" creationId="{7A532E59-CDFB-8A2A-9282-F11FC29D883D}"/>
          </ac:spMkLst>
        </pc:spChg>
        <pc:spChg chg="mod">
          <ac:chgData name="Chris Solomon" userId="1640b27a2d18a1fd" providerId="LiveId" clId="{4ABEF753-BFB8-45E0-A779-5485F55A66E0}" dt="2024-10-07T12:25:52.073" v="3500" actId="1076"/>
          <ac:spMkLst>
            <pc:docMk/>
            <pc:sldMk cId="229368183" sldId="363"/>
            <ac:spMk id="19" creationId="{019EC46B-53E6-9B2C-D34E-A3472523696F}"/>
          </ac:spMkLst>
        </pc:spChg>
        <pc:spChg chg="mod">
          <ac:chgData name="Chris Solomon" userId="1640b27a2d18a1fd" providerId="LiveId" clId="{4ABEF753-BFB8-45E0-A779-5485F55A66E0}" dt="2024-10-07T12:25:32.387" v="3496" actId="1076"/>
          <ac:spMkLst>
            <pc:docMk/>
            <pc:sldMk cId="229368183" sldId="363"/>
            <ac:spMk id="21" creationId="{7E6DB742-E553-5367-D3C7-B7BF37F43C1A}"/>
          </ac:spMkLst>
        </pc:spChg>
        <pc:spChg chg="mod">
          <ac:chgData name="Chris Solomon" userId="1640b27a2d18a1fd" providerId="LiveId" clId="{4ABEF753-BFB8-45E0-A779-5485F55A66E0}" dt="2024-10-07T12:25:20.740" v="3495" actId="1076"/>
          <ac:spMkLst>
            <pc:docMk/>
            <pc:sldMk cId="229368183" sldId="363"/>
            <ac:spMk id="22" creationId="{268016BE-4C43-7479-FB2E-E871C538BE01}"/>
          </ac:spMkLst>
        </pc:spChg>
        <pc:spChg chg="mod">
          <ac:chgData name="Chris Solomon" userId="1640b27a2d18a1fd" providerId="LiveId" clId="{4ABEF753-BFB8-45E0-A779-5485F55A66E0}" dt="2024-10-07T12:24:29.752" v="3489" actId="1076"/>
          <ac:spMkLst>
            <pc:docMk/>
            <pc:sldMk cId="229368183" sldId="363"/>
            <ac:spMk id="23" creationId="{A710DE20-6ED6-EBBD-EA5A-419397E57C11}"/>
          </ac:spMkLst>
        </pc:spChg>
        <pc:spChg chg="del mod">
          <ac:chgData name="Chris Solomon" userId="1640b27a2d18a1fd" providerId="LiveId" clId="{4ABEF753-BFB8-45E0-A779-5485F55A66E0}" dt="2024-10-07T12:22:45.230" v="3485" actId="478"/>
          <ac:spMkLst>
            <pc:docMk/>
            <pc:sldMk cId="229368183" sldId="363"/>
            <ac:spMk id="26" creationId="{8BF56C0B-ED1A-A951-3087-B75321D9A295}"/>
          </ac:spMkLst>
        </pc:spChg>
        <pc:spChg chg="add mod">
          <ac:chgData name="Chris Solomon" userId="1640b27a2d18a1fd" providerId="LiveId" clId="{4ABEF753-BFB8-45E0-A779-5485F55A66E0}" dt="2024-10-07T12:58:03.517" v="3988"/>
          <ac:spMkLst>
            <pc:docMk/>
            <pc:sldMk cId="229368183" sldId="363"/>
            <ac:spMk id="27" creationId="{5B74E7E3-BC2C-249B-0C68-C040EC509B51}"/>
          </ac:spMkLst>
        </pc:spChg>
        <pc:spChg chg="add mod">
          <ac:chgData name="Chris Solomon" userId="1640b27a2d18a1fd" providerId="LiveId" clId="{4ABEF753-BFB8-45E0-A779-5485F55A66E0}" dt="2024-10-07T12:58:19.732" v="4004" actId="1076"/>
          <ac:spMkLst>
            <pc:docMk/>
            <pc:sldMk cId="229368183" sldId="363"/>
            <ac:spMk id="28" creationId="{560A2FEA-8929-E7E9-4546-54B0AC4B791A}"/>
          </ac:spMkLst>
        </pc:spChg>
        <pc:grpChg chg="mod">
          <ac:chgData name="Chris Solomon" userId="1640b27a2d18a1fd" providerId="LiveId" clId="{4ABEF753-BFB8-45E0-A779-5485F55A66E0}" dt="2024-10-07T12:25:10.379" v="3494" actId="1076"/>
          <ac:grpSpMkLst>
            <pc:docMk/>
            <pc:sldMk cId="229368183" sldId="363"/>
            <ac:grpSpMk id="6" creationId="{1BFCDF3A-9670-2EBC-04B9-6C07AB6501BD}"/>
          </ac:grpSpMkLst>
        </pc:grpChg>
        <pc:picChg chg="add del mod">
          <ac:chgData name="Chris Solomon" userId="1640b27a2d18a1fd" providerId="LiveId" clId="{4ABEF753-BFB8-45E0-A779-5485F55A66E0}" dt="2024-10-07T12:22:42.129" v="3484" actId="478"/>
          <ac:picMkLst>
            <pc:docMk/>
            <pc:sldMk cId="229368183" sldId="363"/>
            <ac:picMk id="20" creationId="{F078A8AA-8DC0-DDEB-6E57-46E33DFE5763}"/>
          </ac:picMkLst>
        </pc:picChg>
        <pc:picChg chg="add mod">
          <ac:chgData name="Chris Solomon" userId="1640b27a2d18a1fd" providerId="LiveId" clId="{4ABEF753-BFB8-45E0-A779-5485F55A66E0}" dt="2024-10-07T12:23:28.645" v="3487" actId="1076"/>
          <ac:picMkLst>
            <pc:docMk/>
            <pc:sldMk cId="229368183" sldId="363"/>
            <ac:picMk id="24" creationId="{192E649D-2607-F05C-9B04-3775C1C5FAC7}"/>
          </ac:picMkLst>
        </pc:picChg>
        <pc:picChg chg="del">
          <ac:chgData name="Chris Solomon" userId="1640b27a2d18a1fd" providerId="LiveId" clId="{4ABEF753-BFB8-45E0-A779-5485F55A66E0}" dt="2024-10-04T19:12:21.526" v="3440" actId="478"/>
          <ac:picMkLst>
            <pc:docMk/>
            <pc:sldMk cId="229368183" sldId="363"/>
            <ac:picMk id="25" creationId="{35519466-1C68-2F2D-F2D8-27FC0A69308B}"/>
          </ac:picMkLst>
        </pc:picChg>
      </pc:sldChg>
      <pc:sldChg chg="modSp add mod">
        <pc:chgData name="Chris Solomon" userId="1640b27a2d18a1fd" providerId="LiveId" clId="{4ABEF753-BFB8-45E0-A779-5485F55A66E0}" dt="2024-10-07T12:22:37.927" v="3483" actId="20577"/>
        <pc:sldMkLst>
          <pc:docMk/>
          <pc:sldMk cId="2944069806" sldId="364"/>
        </pc:sldMkLst>
        <pc:spChg chg="mod">
          <ac:chgData name="Chris Solomon" userId="1640b27a2d18a1fd" providerId="LiveId" clId="{4ABEF753-BFB8-45E0-A779-5485F55A66E0}" dt="2024-10-07T12:22:37.927" v="3483" actId="20577"/>
          <ac:spMkLst>
            <pc:docMk/>
            <pc:sldMk cId="2944069806" sldId="364"/>
            <ac:spMk id="2" creationId="{D651FCC3-6C41-B3D1-9866-AF589888F342}"/>
          </ac:spMkLst>
        </pc:spChg>
      </pc:sldChg>
      <pc:sldChg chg="addSp delSp modSp add mod">
        <pc:chgData name="Chris Solomon" userId="1640b27a2d18a1fd" providerId="LiveId" clId="{4ABEF753-BFB8-45E0-A779-5485F55A66E0}" dt="2024-10-07T14:50:54.501" v="4471" actId="20577"/>
        <pc:sldMkLst>
          <pc:docMk/>
          <pc:sldMk cId="1369249117" sldId="365"/>
        </pc:sldMkLst>
        <pc:spChg chg="mod">
          <ac:chgData name="Chris Solomon" userId="1640b27a2d18a1fd" providerId="LiveId" clId="{4ABEF753-BFB8-45E0-A779-5485F55A66E0}" dt="2024-10-07T14:50:54.501" v="4471" actId="20577"/>
          <ac:spMkLst>
            <pc:docMk/>
            <pc:sldMk cId="1369249117" sldId="365"/>
            <ac:spMk id="10" creationId="{984DA4C4-407B-5963-FDBB-8B31843316AC}"/>
          </ac:spMkLst>
        </pc:spChg>
        <pc:grpChg chg="del mod">
          <ac:chgData name="Chris Solomon" userId="1640b27a2d18a1fd" providerId="LiveId" clId="{4ABEF753-BFB8-45E0-A779-5485F55A66E0}" dt="2024-10-07T14:50:19.667" v="4464" actId="478"/>
          <ac:grpSpMkLst>
            <pc:docMk/>
            <pc:sldMk cId="1369249117" sldId="365"/>
            <ac:grpSpMk id="9" creationId="{BAE7365C-6FAC-D137-573F-97BF6820A7F9}"/>
          </ac:grpSpMkLst>
        </pc:grpChg>
        <pc:grpChg chg="add mod">
          <ac:chgData name="Chris Solomon" userId="1640b27a2d18a1fd" providerId="LiveId" clId="{4ABEF753-BFB8-45E0-A779-5485F55A66E0}" dt="2024-10-07T14:50:31.581" v="4467" actId="1076"/>
          <ac:grpSpMkLst>
            <pc:docMk/>
            <pc:sldMk cId="1369249117" sldId="365"/>
            <ac:grpSpMk id="12" creationId="{DEB9F987-95A2-062C-8F03-DB2AE5A6F36F}"/>
          </ac:grpSpMkLst>
        </pc:grpChg>
        <pc:picChg chg="add mod modCrop">
          <ac:chgData name="Chris Solomon" userId="1640b27a2d18a1fd" providerId="LiveId" clId="{4ABEF753-BFB8-45E0-A779-5485F55A66E0}" dt="2024-10-07T14:50:09.057" v="4462" actId="164"/>
          <ac:picMkLst>
            <pc:docMk/>
            <pc:sldMk cId="1369249117" sldId="365"/>
            <ac:picMk id="7" creationId="{7C9FB764-D1B8-6D66-AFF7-D7DC45A67647}"/>
          </ac:picMkLst>
        </pc:picChg>
        <pc:picChg chg="add mod modCrop">
          <ac:chgData name="Chris Solomon" userId="1640b27a2d18a1fd" providerId="LiveId" clId="{4ABEF753-BFB8-45E0-A779-5485F55A66E0}" dt="2024-10-07T14:50:09.057" v="4462" actId="164"/>
          <ac:picMkLst>
            <pc:docMk/>
            <pc:sldMk cId="1369249117" sldId="365"/>
            <ac:picMk id="11" creationId="{7377401D-FC66-91AE-66B0-180F9AD6742B}"/>
          </ac:picMkLst>
        </pc:picChg>
        <pc:picChg chg="del">
          <ac:chgData name="Chris Solomon" userId="1640b27a2d18a1fd" providerId="LiveId" clId="{4ABEF753-BFB8-45E0-A779-5485F55A66E0}" dt="2024-10-07T14:46:42.215" v="4445" actId="478"/>
          <ac:picMkLst>
            <pc:docMk/>
            <pc:sldMk cId="1369249117" sldId="365"/>
            <ac:picMk id="14" creationId="{7CACDCD8-D469-66C3-EAD6-6F40F5D717BB}"/>
          </ac:picMkLst>
        </pc:picChg>
      </pc:sldChg>
      <pc:sldChg chg="delSp add mod">
        <pc:chgData name="Chris Solomon" userId="1640b27a2d18a1fd" providerId="LiveId" clId="{4ABEF753-BFB8-45E0-A779-5485F55A66E0}" dt="2024-10-07T14:51:03.327" v="4472" actId="478"/>
        <pc:sldMkLst>
          <pc:docMk/>
          <pc:sldMk cId="2496344320" sldId="366"/>
        </pc:sldMkLst>
        <pc:grpChg chg="del">
          <ac:chgData name="Chris Solomon" userId="1640b27a2d18a1fd" providerId="LiveId" clId="{4ABEF753-BFB8-45E0-A779-5485F55A66E0}" dt="2024-10-07T14:51:03.327" v="4472" actId="478"/>
          <ac:grpSpMkLst>
            <pc:docMk/>
            <pc:sldMk cId="2496344320" sldId="366"/>
            <ac:grpSpMk id="12" creationId="{DEB9F987-95A2-062C-8F03-DB2AE5A6F36F}"/>
          </ac:grpSpMkLst>
        </pc:grpChg>
      </pc:sldChg>
      <pc:sldChg chg="addSp delSp modSp add mod modNotesTx">
        <pc:chgData name="Chris Solomon" userId="1640b27a2d18a1fd" providerId="LiveId" clId="{4ABEF753-BFB8-45E0-A779-5485F55A66E0}" dt="2024-10-07T14:59:54.690" v="4776" actId="1076"/>
        <pc:sldMkLst>
          <pc:docMk/>
          <pc:sldMk cId="1375676807" sldId="367"/>
        </pc:sldMkLst>
        <pc:spChg chg="mod">
          <ac:chgData name="Chris Solomon" userId="1640b27a2d18a1fd" providerId="LiveId" clId="{4ABEF753-BFB8-45E0-A779-5485F55A66E0}" dt="2024-10-07T14:58:27.923" v="4496" actId="20577"/>
          <ac:spMkLst>
            <pc:docMk/>
            <pc:sldMk cId="1375676807" sldId="367"/>
            <ac:spMk id="10" creationId="{984DA4C4-407B-5963-FDBB-8B31843316AC}"/>
          </ac:spMkLst>
        </pc:spChg>
        <pc:grpChg chg="del">
          <ac:chgData name="Chris Solomon" userId="1640b27a2d18a1fd" providerId="LiveId" clId="{4ABEF753-BFB8-45E0-A779-5485F55A66E0}" dt="2024-10-07T14:56:23.414" v="4474" actId="478"/>
          <ac:grpSpMkLst>
            <pc:docMk/>
            <pc:sldMk cId="1375676807" sldId="367"/>
            <ac:grpSpMk id="9" creationId="{BAE7365C-6FAC-D137-573F-97BF6820A7F9}"/>
          </ac:grpSpMkLst>
        </pc:grpChg>
        <pc:picChg chg="add mod">
          <ac:chgData name="Chris Solomon" userId="1640b27a2d18a1fd" providerId="LiveId" clId="{4ABEF753-BFB8-45E0-A779-5485F55A66E0}" dt="2024-10-07T14:59:54.690" v="4776" actId="1076"/>
          <ac:picMkLst>
            <pc:docMk/>
            <pc:sldMk cId="1375676807" sldId="367"/>
            <ac:picMk id="7" creationId="{203E8526-0BB1-A822-3DD1-D96E178F7AB5}"/>
          </ac:picMkLst>
        </pc:picChg>
      </pc:sldChg>
      <pc:sldChg chg="addSp delSp modSp add mod modNotesTx">
        <pc:chgData name="Chris Solomon" userId="1640b27a2d18a1fd" providerId="LiveId" clId="{4ABEF753-BFB8-45E0-A779-5485F55A66E0}" dt="2024-10-07T15:01:45.600" v="4800" actId="20577"/>
        <pc:sldMkLst>
          <pc:docMk/>
          <pc:sldMk cId="1354160617" sldId="368"/>
        </pc:sldMkLst>
        <pc:spChg chg="add mod">
          <ac:chgData name="Chris Solomon" userId="1640b27a2d18a1fd" providerId="LiveId" clId="{4ABEF753-BFB8-45E0-A779-5485F55A66E0}" dt="2024-10-07T15:01:34.774" v="4798" actId="1076"/>
          <ac:spMkLst>
            <pc:docMk/>
            <pc:sldMk cId="1354160617" sldId="368"/>
            <ac:spMk id="3" creationId="{61C6B4FE-A9D4-8374-0E95-CF672965588F}"/>
          </ac:spMkLst>
        </pc:spChg>
        <pc:spChg chg="del">
          <ac:chgData name="Chris Solomon" userId="1640b27a2d18a1fd" providerId="LiveId" clId="{4ABEF753-BFB8-45E0-A779-5485F55A66E0}" dt="2024-10-07T15:01:37.432" v="4799" actId="478"/>
          <ac:spMkLst>
            <pc:docMk/>
            <pc:sldMk cId="1354160617" sldId="368"/>
            <ac:spMk id="10" creationId="{984DA4C4-407B-5963-FDBB-8B31843316AC}"/>
          </ac:spMkLst>
        </pc:spChg>
        <pc:picChg chg="del">
          <ac:chgData name="Chris Solomon" userId="1640b27a2d18a1fd" providerId="LiveId" clId="{4ABEF753-BFB8-45E0-A779-5485F55A66E0}" dt="2024-10-07T15:00:22.946" v="4778" actId="478"/>
          <ac:picMkLst>
            <pc:docMk/>
            <pc:sldMk cId="1354160617" sldId="368"/>
            <ac:picMk id="7" creationId="{203E8526-0BB1-A822-3DD1-D96E178F7A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C0E8F-16EC-47FE-984A-2D10633761E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BA746-4312-46F4-88A4-57CBD92B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1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Allows calculation of biomass, filtering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4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54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</a:t>
            </a:r>
            <a:r>
              <a:rPr lang="en-US" dirty="0" err="1"/>
              <a:t>uM</a:t>
            </a:r>
            <a:r>
              <a:rPr lang="en-US" dirty="0"/>
              <a:t> NO3-N is ~ 1.9 mg NO3/L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54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55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different series on this figure are different species of fish.</a:t>
            </a:r>
          </a:p>
          <a:p>
            <a:r>
              <a:rPr lang="en-US" dirty="0"/>
              <a:t>Question asked here: How does level of sampling effort influence magnitude of change in fish population the is detectable?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63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4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0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8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3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BA746-4312-46F4-88A4-57CBD92BED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3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2CB0-DB40-44C1-9D94-1CE412AA8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79E3B-B78F-4829-9676-25D390A7A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B822B-8C13-4198-AE41-45029F2F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FBD74-47AF-4B0C-B140-01F97C7C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676F1-3A68-4304-B388-81A7FEAC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63BD-C9B0-4601-AA52-C61E9398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B3FC0-97F9-4B33-A3A2-D29C2BA14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0184C-00BB-4848-ADE1-D511E53F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9B158-3157-4286-A03E-5FF4CF27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C0D44-CFE2-49BA-95B8-1D533C75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0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53BE1-8610-4A2E-B05D-E2106C3AF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679E0-D303-40AC-ABA8-BB91943A0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A8B1C-3FD8-446F-8525-8F87F66C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0C010-05E4-464E-99FA-20A1B5A3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8B9AA-ACB1-4436-BB50-5EAF5FA9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87EB-8863-41E2-B908-67A15ECC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79"/>
            <a:ext cx="10515600" cy="80673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429BC-E2B5-490B-A776-3D2BE9BBA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342"/>
            <a:ext cx="10515600" cy="522000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BDAD-8C4E-42C3-B28D-9018ACEF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191B1-F897-4442-BC06-15993715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B74F7-9A3B-4A26-9BF4-E17ECFAC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150D-7F28-4594-97ED-393A25E2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46307-AAFE-49D8-B46E-F7C9708BC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EF5E5-8BBC-4E8E-907E-A11E9A0C8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8AFD9-D1D1-461D-895B-D628B7CC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AE922-4949-420C-85EF-5C3E8E57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F32B-B756-4A1E-8163-ACC82FD6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E936F-DEFA-476C-B034-D265DC3B6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FADAE-F6ED-4510-84E1-4BE930428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E930A-26F3-495C-9E6E-5B873C28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7DFB6-0796-4631-B680-E7C34465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BEC72-4CC9-492D-A08B-89E32A4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786B-DC6C-4279-A8B9-83B28A88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0F931-4C8C-4EE0-84DC-5D14AB40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008FE-E55D-4F62-AB31-89FC1ACC1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866F2-13BE-416C-9C5D-289C5A2DD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B1ACC-8DE2-407D-A29E-6208124AA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B2479-94F1-4D07-9D15-1BA7CFD5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20FC70-5945-44AC-86BE-4E3CB166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54C8EC-2ECE-410F-BAE4-13FED12F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50B5-4278-4CAF-B8D3-A9FB6CBE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4B70F-AB1A-46CD-ADE9-B1B54424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34BA5-134B-4C3B-9B7D-C309E183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FA2B6-E6D1-4470-B724-BC4BF2D3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145A-1022-450F-90FC-3D3663BC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47EC8-94D8-411E-B600-94892129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95811-0281-465D-94E3-5D0D6C61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D5DE-3FFD-4153-B4A8-6D91DA1B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3E83-6553-46B5-85A3-1F3349D48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CE631-B45D-496D-B33B-AED21FD8A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05B64-84ED-4C7C-A068-AD2B9608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EAE05-81D3-4CA4-AD3B-BE6AB08A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B20C4-461E-43D8-8C52-80617995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3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F283-8736-4736-9CF2-A16846BF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18F314-B96B-455C-866B-6D924FE91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FC79D-47B3-4FE3-BAE2-AEEAC0089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7F9FD-076F-46A4-869D-92C35B00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A599E-AF2E-44D2-BF50-CE6391C3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18D98-6F56-4906-9314-3083E8D8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2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D2ABA-1458-46A9-A7DA-E98AEE33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060"/>
            <a:ext cx="10515600" cy="842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375F2-F710-42CC-B6EF-EF5D67F35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9608"/>
            <a:ext cx="10515600" cy="5033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1F84-8879-4C60-9A46-A11EC3816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88A9-9827-4519-BEA9-E571632233C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E1C45-2F7A-4C7A-9507-6379584A0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43D8B-0970-4F7B-AD8C-75A268085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5FDD-7AE8-4E25-97CC-EA9DE89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51F1-DB89-4FE3-BA7A-72939DB85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848" y="1316897"/>
            <a:ext cx="11172304" cy="1103408"/>
          </a:xfrm>
        </p:spPr>
        <p:txBody>
          <a:bodyPr>
            <a:noAutofit/>
          </a:bodyPr>
          <a:lstStyle/>
          <a:p>
            <a:r>
              <a:rPr lang="en-US" sz="4000" dirty="0"/>
              <a:t>Interim Lower Food Web Monitoring Survey</a:t>
            </a:r>
            <a:br>
              <a:rPr lang="en-US" sz="4000" dirty="0"/>
            </a:br>
            <a:r>
              <a:rPr lang="en-US" sz="3600" dirty="0"/>
              <a:t>(ILFWS)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F4DA0-8C9E-4E58-BB44-298FDA68A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26207"/>
            <a:ext cx="9144000" cy="913940"/>
          </a:xfrm>
        </p:spPr>
        <p:txBody>
          <a:bodyPr>
            <a:normAutofit/>
          </a:bodyPr>
          <a:lstStyle/>
          <a:p>
            <a:r>
              <a:rPr lang="en-US" sz="2800" dirty="0"/>
              <a:t>Chris Solomon, Heather Malcom, David Fischer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BF2CB-0EA5-4CFC-9630-E9E1C7164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08" y="6321982"/>
            <a:ext cx="2052231" cy="3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1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78"/>
            <a:ext cx="10170994" cy="1066923"/>
          </a:xfrm>
        </p:spPr>
        <p:txBody>
          <a:bodyPr>
            <a:normAutofit fontScale="90000"/>
          </a:bodyPr>
          <a:lstStyle/>
          <a:p>
            <a:r>
              <a:rPr lang="en-US" dirty="0"/>
              <a:t>Zoobenthos</a:t>
            </a:r>
            <a:br>
              <a:rPr lang="en-US" dirty="0"/>
            </a:br>
            <a:r>
              <a:rPr lang="en-US" dirty="0"/>
              <a:t>(hard substrates)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C55-8C0C-CE7A-3DCC-6107764E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and August</a:t>
            </a:r>
          </a:p>
          <a:p>
            <a:endParaRPr lang="en-US" dirty="0"/>
          </a:p>
          <a:p>
            <a:r>
              <a:rPr lang="en-US" dirty="0"/>
              <a:t>Randomly selected rocks</a:t>
            </a:r>
          </a:p>
          <a:p>
            <a:r>
              <a:rPr lang="en-US" dirty="0"/>
              <a:t>Dreissenid ID, abundance, size distribution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FCDF3A-9670-2EBC-04B9-6C07AB6501BD}"/>
              </a:ext>
            </a:extLst>
          </p:cNvPr>
          <p:cNvGrpSpPr/>
          <p:nvPr/>
        </p:nvGrpSpPr>
        <p:grpSpPr>
          <a:xfrm>
            <a:off x="10183575" y="242573"/>
            <a:ext cx="1718110" cy="6546069"/>
            <a:chOff x="9519385" y="242573"/>
            <a:chExt cx="1718110" cy="65460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2E9E1D-348E-B367-702A-45FD5D9B8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8829" y="242573"/>
              <a:ext cx="1678666" cy="654606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D1B4DE-192A-2DC0-A467-83A8D528A185}"/>
                </a:ext>
              </a:extLst>
            </p:cNvPr>
            <p:cNvSpPr/>
            <p:nvPr/>
          </p:nvSpPr>
          <p:spPr>
            <a:xfrm>
              <a:off x="9519385" y="750771"/>
              <a:ext cx="1010653" cy="98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tar: 4 Points 14">
            <a:extLst>
              <a:ext uri="{FF2B5EF4-FFF2-40B4-BE49-F238E27FC236}">
                <a16:creationId xmlns:a16="http://schemas.microsoft.com/office/drawing/2014/main" id="{BC53F3C5-0CFD-9A5E-E4CD-C17EAC6E5F15}"/>
              </a:ext>
            </a:extLst>
          </p:cNvPr>
          <p:cNvSpPr/>
          <p:nvPr/>
        </p:nvSpPr>
        <p:spPr>
          <a:xfrm>
            <a:off x="11490889" y="1386511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4 Points 15">
            <a:extLst>
              <a:ext uri="{FF2B5EF4-FFF2-40B4-BE49-F238E27FC236}">
                <a16:creationId xmlns:a16="http://schemas.microsoft.com/office/drawing/2014/main" id="{F215C562-537C-E5B8-4B34-DF392B2FC2A6}"/>
              </a:ext>
            </a:extLst>
          </p:cNvPr>
          <p:cNvSpPr/>
          <p:nvPr/>
        </p:nvSpPr>
        <p:spPr>
          <a:xfrm>
            <a:off x="11559696" y="529539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019EC46B-53E6-9B2C-D34E-A3472523696F}"/>
              </a:ext>
            </a:extLst>
          </p:cNvPr>
          <p:cNvSpPr/>
          <p:nvPr/>
        </p:nvSpPr>
        <p:spPr>
          <a:xfrm>
            <a:off x="11144959" y="275290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4 Points 20">
            <a:extLst>
              <a:ext uri="{FF2B5EF4-FFF2-40B4-BE49-F238E27FC236}">
                <a16:creationId xmlns:a16="http://schemas.microsoft.com/office/drawing/2014/main" id="{7E6DB742-E553-5367-D3C7-B7BF37F43C1A}"/>
              </a:ext>
            </a:extLst>
          </p:cNvPr>
          <p:cNvSpPr/>
          <p:nvPr/>
        </p:nvSpPr>
        <p:spPr>
          <a:xfrm>
            <a:off x="11500896" y="1606922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268016BE-4C43-7479-FB2E-E871C538BE01}"/>
              </a:ext>
            </a:extLst>
          </p:cNvPr>
          <p:cNvSpPr/>
          <p:nvPr/>
        </p:nvSpPr>
        <p:spPr>
          <a:xfrm>
            <a:off x="11461452" y="147241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4 Points 22">
            <a:extLst>
              <a:ext uri="{FF2B5EF4-FFF2-40B4-BE49-F238E27FC236}">
                <a16:creationId xmlns:a16="http://schemas.microsoft.com/office/drawing/2014/main" id="{A710DE20-6ED6-EBBD-EA5A-419397E57C11}"/>
              </a:ext>
            </a:extLst>
          </p:cNvPr>
          <p:cNvSpPr/>
          <p:nvPr/>
        </p:nvSpPr>
        <p:spPr>
          <a:xfrm>
            <a:off x="11538206" y="780582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group of men in a boat&#10;&#10;Description automatically generated">
            <a:extLst>
              <a:ext uri="{FF2B5EF4-FFF2-40B4-BE49-F238E27FC236}">
                <a16:creationId xmlns:a16="http://schemas.microsoft.com/office/drawing/2014/main" id="{192E649D-2607-F05C-9B04-3775C1C5F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98" y="1981230"/>
            <a:ext cx="2403642" cy="27700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60A2FEA-8929-E7E9-4546-54B0AC4B791A}"/>
              </a:ext>
            </a:extLst>
          </p:cNvPr>
          <p:cNvSpPr txBox="1"/>
          <p:nvPr/>
        </p:nvSpPr>
        <p:spPr>
          <a:xfrm>
            <a:off x="9227797" y="4696787"/>
            <a:ext cx="1224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Seaway Divers</a:t>
            </a:r>
          </a:p>
        </p:txBody>
      </p:sp>
    </p:spTree>
    <p:extLst>
      <p:ext uri="{BB962C8B-B14F-4D97-AF65-F5344CB8AC3E}">
        <p14:creationId xmlns:p14="http://schemas.microsoft.com/office/powerpoint/2010/main" val="22936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78"/>
            <a:ext cx="10170994" cy="1066923"/>
          </a:xfrm>
        </p:spPr>
        <p:txBody>
          <a:bodyPr>
            <a:normAutofit fontScale="90000"/>
          </a:bodyPr>
          <a:lstStyle/>
          <a:p>
            <a:r>
              <a:rPr lang="en-US" dirty="0"/>
              <a:t>Zoobenthos</a:t>
            </a:r>
            <a:br>
              <a:rPr lang="en-US" dirty="0"/>
            </a:br>
            <a:r>
              <a:rPr lang="en-US" dirty="0"/>
              <a:t>(settling plates)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C55-8C0C-CE7A-3DCC-6107764E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Deployed 60 or 150 days</a:t>
            </a:r>
          </a:p>
          <a:p>
            <a:r>
              <a:rPr lang="en-US" dirty="0"/>
              <a:t>IDs, abundance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FCDF3A-9670-2EBC-04B9-6C07AB6501BD}"/>
              </a:ext>
            </a:extLst>
          </p:cNvPr>
          <p:cNvGrpSpPr/>
          <p:nvPr/>
        </p:nvGrpSpPr>
        <p:grpSpPr>
          <a:xfrm>
            <a:off x="10183575" y="242573"/>
            <a:ext cx="1718110" cy="6546069"/>
            <a:chOff x="9519385" y="242573"/>
            <a:chExt cx="1718110" cy="65460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2E9E1D-348E-B367-702A-45FD5D9B8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8829" y="242573"/>
              <a:ext cx="1678666" cy="654606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D1B4DE-192A-2DC0-A467-83A8D528A185}"/>
                </a:ext>
              </a:extLst>
            </p:cNvPr>
            <p:cNvSpPr/>
            <p:nvPr/>
          </p:nvSpPr>
          <p:spPr>
            <a:xfrm>
              <a:off x="9519385" y="750771"/>
              <a:ext cx="1010653" cy="98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21E0FD43-73FF-2530-6AA5-BB95D1AA9C6F}"/>
              </a:ext>
            </a:extLst>
          </p:cNvPr>
          <p:cNvSpPr/>
          <p:nvPr/>
        </p:nvSpPr>
        <p:spPr>
          <a:xfrm>
            <a:off x="11009194" y="5963478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85350417-1DB0-7EC6-4DC0-89144028C271}"/>
              </a:ext>
            </a:extLst>
          </p:cNvPr>
          <p:cNvSpPr/>
          <p:nvPr/>
        </p:nvSpPr>
        <p:spPr>
          <a:xfrm>
            <a:off x="11272917" y="5400260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50C4981C-A596-42A1-8CCA-1C78F58A4A61}"/>
              </a:ext>
            </a:extLst>
          </p:cNvPr>
          <p:cNvSpPr/>
          <p:nvPr/>
        </p:nvSpPr>
        <p:spPr>
          <a:xfrm>
            <a:off x="11209306" y="472836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FA6706FD-B866-17EA-2875-5926A5AD07F2}"/>
              </a:ext>
            </a:extLst>
          </p:cNvPr>
          <p:cNvSpPr/>
          <p:nvPr/>
        </p:nvSpPr>
        <p:spPr>
          <a:xfrm>
            <a:off x="11127145" y="4053537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211E62C6-CAE5-B2AB-9255-0A9DFBE463C5}"/>
              </a:ext>
            </a:extLst>
          </p:cNvPr>
          <p:cNvSpPr/>
          <p:nvPr/>
        </p:nvSpPr>
        <p:spPr>
          <a:xfrm>
            <a:off x="11169546" y="3241451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4 Points 13">
            <a:extLst>
              <a:ext uri="{FF2B5EF4-FFF2-40B4-BE49-F238E27FC236}">
                <a16:creationId xmlns:a16="http://schemas.microsoft.com/office/drawing/2014/main" id="{203E1C65-DC23-8211-09E9-8D41A17C9B43}"/>
              </a:ext>
            </a:extLst>
          </p:cNvPr>
          <p:cNvSpPr/>
          <p:nvPr/>
        </p:nvSpPr>
        <p:spPr>
          <a:xfrm>
            <a:off x="11161594" y="2458237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4 Points 14">
            <a:extLst>
              <a:ext uri="{FF2B5EF4-FFF2-40B4-BE49-F238E27FC236}">
                <a16:creationId xmlns:a16="http://schemas.microsoft.com/office/drawing/2014/main" id="{BC53F3C5-0CFD-9A5E-E4CD-C17EAC6E5F15}"/>
              </a:ext>
            </a:extLst>
          </p:cNvPr>
          <p:cNvSpPr/>
          <p:nvPr/>
        </p:nvSpPr>
        <p:spPr>
          <a:xfrm>
            <a:off x="11483624" y="1356979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4 Points 15">
            <a:extLst>
              <a:ext uri="{FF2B5EF4-FFF2-40B4-BE49-F238E27FC236}">
                <a16:creationId xmlns:a16="http://schemas.microsoft.com/office/drawing/2014/main" id="{F215C562-537C-E5B8-4B34-DF392B2FC2A6}"/>
              </a:ext>
            </a:extLst>
          </p:cNvPr>
          <p:cNvSpPr/>
          <p:nvPr/>
        </p:nvSpPr>
        <p:spPr>
          <a:xfrm>
            <a:off x="11627978" y="358311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36172C29-AEBA-C1F5-B5F7-217570A37A25}"/>
              </a:ext>
            </a:extLst>
          </p:cNvPr>
          <p:cNvSpPr/>
          <p:nvPr/>
        </p:nvSpPr>
        <p:spPr>
          <a:xfrm>
            <a:off x="11211637" y="5670048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1FB153DE-9398-2C38-3649-D9D49CBE75DE}"/>
              </a:ext>
            </a:extLst>
          </p:cNvPr>
          <p:cNvSpPr/>
          <p:nvPr/>
        </p:nvSpPr>
        <p:spPr>
          <a:xfrm>
            <a:off x="11285989" y="519237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4 Points 17">
            <a:extLst>
              <a:ext uri="{FF2B5EF4-FFF2-40B4-BE49-F238E27FC236}">
                <a16:creationId xmlns:a16="http://schemas.microsoft.com/office/drawing/2014/main" id="{7A532E59-CDFB-8A2A-9282-F11FC29D883D}"/>
              </a:ext>
            </a:extLst>
          </p:cNvPr>
          <p:cNvSpPr/>
          <p:nvPr/>
        </p:nvSpPr>
        <p:spPr>
          <a:xfrm>
            <a:off x="11143939" y="4424746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019EC46B-53E6-9B2C-D34E-A3472523696F}"/>
              </a:ext>
            </a:extLst>
          </p:cNvPr>
          <p:cNvSpPr/>
          <p:nvPr/>
        </p:nvSpPr>
        <p:spPr>
          <a:xfrm>
            <a:off x="11187745" y="2860795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4 Points 20">
            <a:extLst>
              <a:ext uri="{FF2B5EF4-FFF2-40B4-BE49-F238E27FC236}">
                <a16:creationId xmlns:a16="http://schemas.microsoft.com/office/drawing/2014/main" id="{7E6DB742-E553-5367-D3C7-B7BF37F43C1A}"/>
              </a:ext>
            </a:extLst>
          </p:cNvPr>
          <p:cNvSpPr/>
          <p:nvPr/>
        </p:nvSpPr>
        <p:spPr>
          <a:xfrm>
            <a:off x="11239847" y="2063398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268016BE-4C43-7479-FB2E-E871C538BE01}"/>
              </a:ext>
            </a:extLst>
          </p:cNvPr>
          <p:cNvSpPr/>
          <p:nvPr/>
        </p:nvSpPr>
        <p:spPr>
          <a:xfrm>
            <a:off x="11406371" y="1732110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4 Points 22">
            <a:extLst>
              <a:ext uri="{FF2B5EF4-FFF2-40B4-BE49-F238E27FC236}">
                <a16:creationId xmlns:a16="http://schemas.microsoft.com/office/drawing/2014/main" id="{A710DE20-6ED6-EBBD-EA5A-419397E57C11}"/>
              </a:ext>
            </a:extLst>
          </p:cNvPr>
          <p:cNvSpPr/>
          <p:nvPr/>
        </p:nvSpPr>
        <p:spPr>
          <a:xfrm>
            <a:off x="11513554" y="88733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F56C0B-ED1A-A951-3087-B75321D9A295}"/>
              </a:ext>
            </a:extLst>
          </p:cNvPr>
          <p:cNvSpPr txBox="1"/>
          <p:nvPr/>
        </p:nvSpPr>
        <p:spPr>
          <a:xfrm>
            <a:off x="9143868" y="4599964"/>
            <a:ext cx="1320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Choi et al. 2011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78A8AA-8DC0-DDEB-6E57-46E33DFE5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15" y="1413007"/>
            <a:ext cx="3127716" cy="32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6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D9B589-C1CF-4A94-2215-3FC6D32EA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342"/>
            <a:ext cx="6504296" cy="5220008"/>
          </a:xfrm>
        </p:spPr>
        <p:txBody>
          <a:bodyPr/>
          <a:lstStyle/>
          <a:p>
            <a:r>
              <a:rPr lang="en-US" dirty="0"/>
              <a:t>Relational database</a:t>
            </a:r>
          </a:p>
          <a:p>
            <a:r>
              <a:rPr lang="en-US" dirty="0"/>
              <a:t>Open source, </a:t>
            </a:r>
            <a:r>
              <a:rPr lang="en-US"/>
              <a:t>open access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431B7-BF0B-78AE-77C5-365646242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70" y="1762187"/>
            <a:ext cx="3458662" cy="31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9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ILFWS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ACDCD8-D469-66C3-EAD6-6F40F5D71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50" y="1406768"/>
            <a:ext cx="5317302" cy="50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ILFWS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DA4C4-407B-5963-FDBB-8B31843316AC}"/>
              </a:ext>
            </a:extLst>
          </p:cNvPr>
          <p:cNvSpPr txBox="1"/>
          <p:nvPr/>
        </p:nvSpPr>
        <p:spPr>
          <a:xfrm>
            <a:off x="10540488" y="6460608"/>
            <a:ext cx="15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Strayer et al. 2020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B9F987-95A2-062C-8F03-DB2AE5A6F36F}"/>
              </a:ext>
            </a:extLst>
          </p:cNvPr>
          <p:cNvGrpSpPr/>
          <p:nvPr/>
        </p:nvGrpSpPr>
        <p:grpSpPr>
          <a:xfrm>
            <a:off x="3691715" y="1355327"/>
            <a:ext cx="4622292" cy="5031406"/>
            <a:chOff x="378637" y="1355188"/>
            <a:chExt cx="4424054" cy="48030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9FB764-D1B8-6D66-AFF7-D7DC45A67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209" r="51218" b="53016"/>
            <a:stretch/>
          </p:blipFill>
          <p:spPr>
            <a:xfrm>
              <a:off x="378637" y="1355188"/>
              <a:ext cx="4080822" cy="226489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77401D-FC66-91AE-66B0-180F9AD67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0380" t="53559"/>
            <a:stretch/>
          </p:blipFill>
          <p:spPr>
            <a:xfrm>
              <a:off x="651803" y="3578575"/>
              <a:ext cx="4150888" cy="2579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24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ILFWS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AE7365C-6FAC-D137-573F-97BF6820A7F9}"/>
              </a:ext>
            </a:extLst>
          </p:cNvPr>
          <p:cNvGrpSpPr/>
          <p:nvPr/>
        </p:nvGrpSpPr>
        <p:grpSpPr>
          <a:xfrm>
            <a:off x="3342727" y="1420837"/>
            <a:ext cx="4666480" cy="4770067"/>
            <a:chOff x="3850673" y="187047"/>
            <a:chExt cx="2550380" cy="29486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13E7AB-FA6C-227B-DDBB-90AAA1CFE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9045" b="60942"/>
            <a:stretch/>
          </p:blipFill>
          <p:spPr>
            <a:xfrm>
              <a:off x="3850673" y="187047"/>
              <a:ext cx="502436" cy="264441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F32A7D-0621-E270-AA74-3401A90278DA}"/>
                </a:ext>
              </a:extLst>
            </p:cNvPr>
            <p:cNvGrpSpPr/>
            <p:nvPr/>
          </p:nvGrpSpPr>
          <p:grpSpPr>
            <a:xfrm>
              <a:off x="4353109" y="187047"/>
              <a:ext cx="2047944" cy="2948610"/>
              <a:chOff x="4353109" y="187047"/>
              <a:chExt cx="2047944" cy="294861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1776EC1-CD74-5E10-A06E-6D0E6DCB5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5345" b="61910"/>
              <a:stretch/>
            </p:blipFill>
            <p:spPr>
              <a:xfrm>
                <a:off x="4353109" y="187047"/>
                <a:ext cx="2047944" cy="25789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2650DD4-BC24-A3B1-050E-A935034C6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5345" t="93666"/>
              <a:stretch/>
            </p:blipFill>
            <p:spPr>
              <a:xfrm>
                <a:off x="4353109" y="2706806"/>
                <a:ext cx="2047944" cy="428851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84DA4C4-407B-5963-FDBB-8B31843316AC}"/>
              </a:ext>
            </a:extLst>
          </p:cNvPr>
          <p:cNvSpPr txBox="1"/>
          <p:nvPr/>
        </p:nvSpPr>
        <p:spPr>
          <a:xfrm>
            <a:off x="10540488" y="6460608"/>
            <a:ext cx="15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Strayer et al. 2019</a:t>
            </a:r>
          </a:p>
        </p:txBody>
      </p:sp>
    </p:spTree>
    <p:extLst>
      <p:ext uri="{BB962C8B-B14F-4D97-AF65-F5344CB8AC3E}">
        <p14:creationId xmlns:p14="http://schemas.microsoft.com/office/powerpoint/2010/main" val="249634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ILFWS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DA4C4-407B-5963-FDBB-8B31843316AC}"/>
              </a:ext>
            </a:extLst>
          </p:cNvPr>
          <p:cNvSpPr txBox="1"/>
          <p:nvPr/>
        </p:nvSpPr>
        <p:spPr>
          <a:xfrm>
            <a:off x="10540488" y="6460608"/>
            <a:ext cx="156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Nieman et al.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E8526-0BB1-A822-3DD1-D96E178F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081" y="1134186"/>
            <a:ext cx="4569693" cy="47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ILFWS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6B4FE-A9D4-8374-0E95-CF672965588F}"/>
              </a:ext>
            </a:extLst>
          </p:cNvPr>
          <p:cNvSpPr txBox="1"/>
          <p:nvPr/>
        </p:nvSpPr>
        <p:spPr>
          <a:xfrm>
            <a:off x="4496251" y="1872086"/>
            <a:ext cx="339247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b="1" dirty="0">
              <a:solidFill>
                <a:srgbClr val="FF0000"/>
              </a:solidFill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Thanks!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8E31D-30A1-DA70-9CDB-82FED534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676"/>
            <a:ext cx="5856171" cy="4498674"/>
          </a:xfrm>
        </p:spPr>
        <p:txBody>
          <a:bodyPr/>
          <a:lstStyle/>
          <a:p>
            <a:r>
              <a:rPr lang="en-US" dirty="0"/>
              <a:t>Workgroup and panel: Y. Chen, M. Frisk, G. Jackman, K. Limburg, E. Schultz, D. </a:t>
            </a:r>
            <a:r>
              <a:rPr lang="en-US" dirty="0" err="1"/>
              <a:t>Secor</a:t>
            </a:r>
            <a:r>
              <a:rPr lang="en-US" dirty="0"/>
              <a:t>, D. Strayer, P. Sullivan, N. Therkildsen, J. Waldman, B. Weidel</a:t>
            </a:r>
          </a:p>
          <a:p>
            <a:endParaRPr lang="en-US" dirty="0"/>
          </a:p>
          <a:p>
            <a:r>
              <a:rPr lang="en-US" dirty="0"/>
              <a:t>Hudson research and management community</a:t>
            </a:r>
          </a:p>
          <a:p>
            <a:endParaRPr lang="en-US" dirty="0"/>
          </a:p>
          <a:p>
            <a:r>
              <a:rPr lang="en-US" dirty="0"/>
              <a:t>HRF and NYSDEC: G. Kenney, J. Kramer, J. Lodge, L. Logozzo, R. Pendleton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C1A4C-6E12-42D2-C5E2-D183A800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838" y="1760732"/>
            <a:ext cx="2298739" cy="1075267"/>
          </a:xfrm>
          <a:prstGeom prst="rect">
            <a:avLst/>
          </a:prstGeom>
        </p:spPr>
      </p:pic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0660F69A-3468-91A4-B909-896F720EB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92" y="3530750"/>
            <a:ext cx="3952875" cy="1152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DF94A-90FB-DBAF-AC5E-29DD183DB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32" y="5312626"/>
            <a:ext cx="2454770" cy="64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5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ILFWS 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CD399D8-F4B6-51D1-8052-0032D4DB7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08" y="1342770"/>
            <a:ext cx="10515600" cy="2927350"/>
          </a:xfrm>
        </p:spPr>
        <p:txBody>
          <a:bodyPr/>
          <a:lstStyle/>
          <a:p>
            <a:r>
              <a:rPr lang="en-US" dirty="0"/>
              <a:t>Hudson River Biological Monitoring Workgroup</a:t>
            </a:r>
          </a:p>
          <a:p>
            <a:pPr lvl="1"/>
            <a:r>
              <a:rPr lang="en-US" dirty="0"/>
              <a:t>Define new goals for monitoring the Hudson ecosystem</a:t>
            </a:r>
          </a:p>
          <a:p>
            <a:pPr lvl="1"/>
            <a:r>
              <a:rPr lang="en-US" dirty="0"/>
              <a:t>Design efficient, cost-effective monitoring programs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E62047-2F70-6437-2468-EE976A5DA5AF}"/>
              </a:ext>
            </a:extLst>
          </p:cNvPr>
          <p:cNvCxnSpPr>
            <a:cxnSpLocks/>
          </p:cNvCxnSpPr>
          <p:nvPr/>
        </p:nvCxnSpPr>
        <p:spPr>
          <a:xfrm>
            <a:off x="1747628" y="5515229"/>
            <a:ext cx="86559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E9FC3-88FF-E6AC-498A-E54CFA6DCB68}"/>
              </a:ext>
            </a:extLst>
          </p:cNvPr>
          <p:cNvGrpSpPr/>
          <p:nvPr/>
        </p:nvGrpSpPr>
        <p:grpSpPr>
          <a:xfrm>
            <a:off x="1679711" y="5515229"/>
            <a:ext cx="652743" cy="552212"/>
            <a:chOff x="1689166" y="3123365"/>
            <a:chExt cx="652743" cy="55221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770BC7A-AD1C-FE8C-3DBE-2B2BB0BEEC4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935AFF-BDE8-87E5-E12C-5B46CB65ED18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32BD0D-FF64-5FAD-728D-F920B7B4CFEE}"/>
              </a:ext>
            </a:extLst>
          </p:cNvPr>
          <p:cNvGrpSpPr/>
          <p:nvPr/>
        </p:nvGrpSpPr>
        <p:grpSpPr>
          <a:xfrm>
            <a:off x="3268487" y="5515229"/>
            <a:ext cx="652743" cy="552212"/>
            <a:chOff x="1689166" y="3123365"/>
            <a:chExt cx="652743" cy="5522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F3C406-8AEE-0022-85C5-88B6725285B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4E355D-C05A-96D0-06B3-FB202E383CCB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0AB881-0D09-189F-89A7-62AE7FCA5EA8}"/>
              </a:ext>
            </a:extLst>
          </p:cNvPr>
          <p:cNvGrpSpPr/>
          <p:nvPr/>
        </p:nvGrpSpPr>
        <p:grpSpPr>
          <a:xfrm>
            <a:off x="4857263" y="5515229"/>
            <a:ext cx="652743" cy="552212"/>
            <a:chOff x="1689166" y="3123365"/>
            <a:chExt cx="652743" cy="5522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E8109B-066E-9C59-D9B0-41A365156C0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BA80A1-195A-971B-64DE-7F0EDAE039B0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F47597-B8C6-D518-62EF-AF3C29CC74A1}"/>
              </a:ext>
            </a:extLst>
          </p:cNvPr>
          <p:cNvGrpSpPr/>
          <p:nvPr/>
        </p:nvGrpSpPr>
        <p:grpSpPr>
          <a:xfrm>
            <a:off x="6446039" y="5515229"/>
            <a:ext cx="652743" cy="552212"/>
            <a:chOff x="1689166" y="3123365"/>
            <a:chExt cx="652743" cy="5522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F13ACF-0791-6C56-1D58-8B3F4F742BA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613640-A320-B497-8A0C-0777DA2075EE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EC780E-A567-9E31-913A-E2A7BF1018C9}"/>
              </a:ext>
            </a:extLst>
          </p:cNvPr>
          <p:cNvGrpSpPr/>
          <p:nvPr/>
        </p:nvGrpSpPr>
        <p:grpSpPr>
          <a:xfrm>
            <a:off x="8034815" y="5515229"/>
            <a:ext cx="652743" cy="552212"/>
            <a:chOff x="1689166" y="3123365"/>
            <a:chExt cx="652743" cy="5522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B07307-9C88-04B3-0F8F-ABF5DB5C7F2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F7B39C-3FCF-FE0F-927E-B0BD8D66B6AC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966DFA-E944-C519-F277-A66C3709701E}"/>
              </a:ext>
            </a:extLst>
          </p:cNvPr>
          <p:cNvGrpSpPr/>
          <p:nvPr/>
        </p:nvGrpSpPr>
        <p:grpSpPr>
          <a:xfrm>
            <a:off x="9623592" y="5515229"/>
            <a:ext cx="652743" cy="552212"/>
            <a:chOff x="1689166" y="3123365"/>
            <a:chExt cx="652743" cy="55221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66A9481-FDE4-05C8-1725-39C37064323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465B66-CB50-F614-38EA-5804BD3D64AB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2025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D983E9E-3406-7166-ED52-6ECD2C65A84D}"/>
              </a:ext>
            </a:extLst>
          </p:cNvPr>
          <p:cNvSpPr/>
          <p:nvPr/>
        </p:nvSpPr>
        <p:spPr>
          <a:xfrm>
            <a:off x="2440004" y="5226518"/>
            <a:ext cx="1371600" cy="178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6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ILFWS 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CD399D8-F4B6-51D1-8052-0032D4DB7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08" y="1342770"/>
            <a:ext cx="10515600" cy="2927350"/>
          </a:xfrm>
        </p:spPr>
        <p:txBody>
          <a:bodyPr/>
          <a:lstStyle/>
          <a:p>
            <a:r>
              <a:rPr lang="en-US" dirty="0"/>
              <a:t>Hudson River Biological Monitoring Workgroup</a:t>
            </a:r>
          </a:p>
          <a:p>
            <a:pPr lvl="1"/>
            <a:r>
              <a:rPr lang="en-US" dirty="0"/>
              <a:t>Define new goals for monitoring the Hudson ecosystem</a:t>
            </a:r>
          </a:p>
          <a:p>
            <a:pPr lvl="1"/>
            <a:r>
              <a:rPr lang="en-US" dirty="0"/>
              <a:t>Design efficient, cost-effective monitoring programs</a:t>
            </a:r>
          </a:p>
          <a:p>
            <a:r>
              <a:rPr lang="en-US" dirty="0">
                <a:solidFill>
                  <a:schemeClr val="accent1"/>
                </a:solidFill>
              </a:rPr>
              <a:t>Expert panel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Design ILFWS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Define needs for designing Next Generation Hudson River Ecosystem Monitoring Program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E62047-2F70-6437-2468-EE976A5DA5AF}"/>
              </a:ext>
            </a:extLst>
          </p:cNvPr>
          <p:cNvCxnSpPr>
            <a:cxnSpLocks/>
          </p:cNvCxnSpPr>
          <p:nvPr/>
        </p:nvCxnSpPr>
        <p:spPr>
          <a:xfrm>
            <a:off x="1747628" y="5515229"/>
            <a:ext cx="86559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E9FC3-88FF-E6AC-498A-E54CFA6DCB68}"/>
              </a:ext>
            </a:extLst>
          </p:cNvPr>
          <p:cNvGrpSpPr/>
          <p:nvPr/>
        </p:nvGrpSpPr>
        <p:grpSpPr>
          <a:xfrm>
            <a:off x="1679711" y="5515229"/>
            <a:ext cx="652743" cy="552212"/>
            <a:chOff x="1689166" y="3123365"/>
            <a:chExt cx="652743" cy="55221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770BC7A-AD1C-FE8C-3DBE-2B2BB0BEEC4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935AFF-BDE8-87E5-E12C-5B46CB65ED18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32BD0D-FF64-5FAD-728D-F920B7B4CFEE}"/>
              </a:ext>
            </a:extLst>
          </p:cNvPr>
          <p:cNvGrpSpPr/>
          <p:nvPr/>
        </p:nvGrpSpPr>
        <p:grpSpPr>
          <a:xfrm>
            <a:off x="3268487" y="5515229"/>
            <a:ext cx="652743" cy="552212"/>
            <a:chOff x="1689166" y="3123365"/>
            <a:chExt cx="652743" cy="5522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F3C406-8AEE-0022-85C5-88B6725285B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4E355D-C05A-96D0-06B3-FB202E383CCB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0AB881-0D09-189F-89A7-62AE7FCA5EA8}"/>
              </a:ext>
            </a:extLst>
          </p:cNvPr>
          <p:cNvGrpSpPr/>
          <p:nvPr/>
        </p:nvGrpSpPr>
        <p:grpSpPr>
          <a:xfrm>
            <a:off x="4857263" y="5515229"/>
            <a:ext cx="652743" cy="552212"/>
            <a:chOff x="1689166" y="3123365"/>
            <a:chExt cx="652743" cy="5522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E8109B-066E-9C59-D9B0-41A365156C0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BA80A1-195A-971B-64DE-7F0EDAE039B0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F47597-B8C6-D518-62EF-AF3C29CC74A1}"/>
              </a:ext>
            </a:extLst>
          </p:cNvPr>
          <p:cNvGrpSpPr/>
          <p:nvPr/>
        </p:nvGrpSpPr>
        <p:grpSpPr>
          <a:xfrm>
            <a:off x="6446039" y="5515229"/>
            <a:ext cx="652743" cy="552212"/>
            <a:chOff x="1689166" y="3123365"/>
            <a:chExt cx="652743" cy="5522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F13ACF-0791-6C56-1D58-8B3F4F742BA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613640-A320-B497-8A0C-0777DA2075EE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EC780E-A567-9E31-913A-E2A7BF1018C9}"/>
              </a:ext>
            </a:extLst>
          </p:cNvPr>
          <p:cNvGrpSpPr/>
          <p:nvPr/>
        </p:nvGrpSpPr>
        <p:grpSpPr>
          <a:xfrm>
            <a:off x="8034815" y="5515229"/>
            <a:ext cx="652743" cy="552212"/>
            <a:chOff x="1689166" y="3123365"/>
            <a:chExt cx="652743" cy="5522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B07307-9C88-04B3-0F8F-ABF5DB5C7F2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F7B39C-3FCF-FE0F-927E-B0BD8D66B6AC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966DFA-E944-C519-F277-A66C3709701E}"/>
              </a:ext>
            </a:extLst>
          </p:cNvPr>
          <p:cNvGrpSpPr/>
          <p:nvPr/>
        </p:nvGrpSpPr>
        <p:grpSpPr>
          <a:xfrm>
            <a:off x="9623592" y="5515229"/>
            <a:ext cx="652743" cy="552212"/>
            <a:chOff x="1689166" y="3123365"/>
            <a:chExt cx="652743" cy="55221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66A9481-FDE4-05C8-1725-39C37064323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465B66-CB50-F614-38EA-5804BD3D64AB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2025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D983E9E-3406-7166-ED52-6ECD2C65A84D}"/>
              </a:ext>
            </a:extLst>
          </p:cNvPr>
          <p:cNvSpPr/>
          <p:nvPr/>
        </p:nvSpPr>
        <p:spPr>
          <a:xfrm>
            <a:off x="2440004" y="5226518"/>
            <a:ext cx="1371600" cy="178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EBCEA-183D-A92D-C9FA-367C4A580EB9}"/>
              </a:ext>
            </a:extLst>
          </p:cNvPr>
          <p:cNvSpPr/>
          <p:nvPr/>
        </p:nvSpPr>
        <p:spPr>
          <a:xfrm>
            <a:off x="6626536" y="5243317"/>
            <a:ext cx="1371600" cy="17806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ILFWS 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FCD399D8-F4B6-51D1-8052-0032D4DB7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408" y="1342770"/>
            <a:ext cx="10515600" cy="2927350"/>
          </a:xfrm>
        </p:spPr>
        <p:txBody>
          <a:bodyPr/>
          <a:lstStyle/>
          <a:p>
            <a:r>
              <a:rPr lang="en-US" dirty="0"/>
              <a:t>Hudson River Biological Monitoring Workgroup</a:t>
            </a:r>
          </a:p>
          <a:p>
            <a:pPr lvl="1"/>
            <a:r>
              <a:rPr lang="en-US" dirty="0"/>
              <a:t>Define new goals for monitoring the Hudson ecosystem</a:t>
            </a:r>
          </a:p>
          <a:p>
            <a:pPr lvl="1"/>
            <a:r>
              <a:rPr lang="en-US" dirty="0"/>
              <a:t>Design efficient, cost-effective monitoring programs</a:t>
            </a:r>
          </a:p>
          <a:p>
            <a:r>
              <a:rPr lang="en-US" dirty="0">
                <a:solidFill>
                  <a:schemeClr val="accent1"/>
                </a:solidFill>
              </a:rPr>
              <a:t>Expert panel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Design ILFWS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Define needs for designing Next Generation Hudson River Ecosystem Monitoring Program</a:t>
            </a:r>
          </a:p>
          <a:p>
            <a:r>
              <a:rPr lang="en-US" dirty="0">
                <a:solidFill>
                  <a:schemeClr val="accent6"/>
                </a:solidFill>
              </a:rPr>
              <a:t>ILFWS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E62047-2F70-6437-2468-EE976A5DA5AF}"/>
              </a:ext>
            </a:extLst>
          </p:cNvPr>
          <p:cNvCxnSpPr>
            <a:cxnSpLocks/>
          </p:cNvCxnSpPr>
          <p:nvPr/>
        </p:nvCxnSpPr>
        <p:spPr>
          <a:xfrm>
            <a:off x="1747628" y="5515229"/>
            <a:ext cx="86559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E9FC3-88FF-E6AC-498A-E54CFA6DCB68}"/>
              </a:ext>
            </a:extLst>
          </p:cNvPr>
          <p:cNvGrpSpPr/>
          <p:nvPr/>
        </p:nvGrpSpPr>
        <p:grpSpPr>
          <a:xfrm>
            <a:off x="1679711" y="5515229"/>
            <a:ext cx="652743" cy="552212"/>
            <a:chOff x="1689166" y="3123365"/>
            <a:chExt cx="652743" cy="55221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770BC7A-AD1C-FE8C-3DBE-2B2BB0BEEC4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935AFF-BDE8-87E5-E12C-5B46CB65ED18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32BD0D-FF64-5FAD-728D-F920B7B4CFEE}"/>
              </a:ext>
            </a:extLst>
          </p:cNvPr>
          <p:cNvGrpSpPr/>
          <p:nvPr/>
        </p:nvGrpSpPr>
        <p:grpSpPr>
          <a:xfrm>
            <a:off x="3268487" y="5515229"/>
            <a:ext cx="652743" cy="552212"/>
            <a:chOff x="1689166" y="3123365"/>
            <a:chExt cx="652743" cy="5522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F3C406-8AEE-0022-85C5-88B6725285B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4E355D-C05A-96D0-06B3-FB202E383CCB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0AB881-0D09-189F-89A7-62AE7FCA5EA8}"/>
              </a:ext>
            </a:extLst>
          </p:cNvPr>
          <p:cNvGrpSpPr/>
          <p:nvPr/>
        </p:nvGrpSpPr>
        <p:grpSpPr>
          <a:xfrm>
            <a:off x="4857263" y="5515229"/>
            <a:ext cx="652743" cy="552212"/>
            <a:chOff x="1689166" y="3123365"/>
            <a:chExt cx="652743" cy="5522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E8109B-066E-9C59-D9B0-41A365156C0E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BA80A1-195A-971B-64DE-7F0EDAE039B0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F47597-B8C6-D518-62EF-AF3C29CC74A1}"/>
              </a:ext>
            </a:extLst>
          </p:cNvPr>
          <p:cNvGrpSpPr/>
          <p:nvPr/>
        </p:nvGrpSpPr>
        <p:grpSpPr>
          <a:xfrm>
            <a:off x="6446039" y="5515229"/>
            <a:ext cx="652743" cy="552212"/>
            <a:chOff x="1689166" y="3123365"/>
            <a:chExt cx="652743" cy="5522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F13ACF-0791-6C56-1D58-8B3F4F742BA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613640-A320-B497-8A0C-0777DA2075EE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EC780E-A567-9E31-913A-E2A7BF1018C9}"/>
              </a:ext>
            </a:extLst>
          </p:cNvPr>
          <p:cNvGrpSpPr/>
          <p:nvPr/>
        </p:nvGrpSpPr>
        <p:grpSpPr>
          <a:xfrm>
            <a:off x="8034815" y="5515229"/>
            <a:ext cx="652743" cy="552212"/>
            <a:chOff x="1689166" y="3123365"/>
            <a:chExt cx="652743" cy="5522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B07307-9C88-04B3-0F8F-ABF5DB5C7F2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F7B39C-3FCF-FE0F-927E-B0BD8D66B6AC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966DFA-E944-C519-F277-A66C3709701E}"/>
              </a:ext>
            </a:extLst>
          </p:cNvPr>
          <p:cNvGrpSpPr/>
          <p:nvPr/>
        </p:nvGrpSpPr>
        <p:grpSpPr>
          <a:xfrm>
            <a:off x="9623592" y="5515229"/>
            <a:ext cx="652743" cy="552212"/>
            <a:chOff x="1689166" y="3123365"/>
            <a:chExt cx="652743" cy="55221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66A9481-FDE4-05C8-1725-39C37064323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924098" y="3214805"/>
              <a:ext cx="182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465B66-CB50-F614-38EA-5804BD3D64AB}"/>
                </a:ext>
              </a:extLst>
            </p:cNvPr>
            <p:cNvSpPr txBox="1"/>
            <p:nvPr/>
          </p:nvSpPr>
          <p:spPr>
            <a:xfrm>
              <a:off x="1689166" y="33062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2025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D983E9E-3406-7166-ED52-6ECD2C65A84D}"/>
              </a:ext>
            </a:extLst>
          </p:cNvPr>
          <p:cNvSpPr/>
          <p:nvPr/>
        </p:nvSpPr>
        <p:spPr>
          <a:xfrm>
            <a:off x="2440004" y="5226518"/>
            <a:ext cx="1371600" cy="178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EBCEA-183D-A92D-C9FA-367C4A580EB9}"/>
              </a:ext>
            </a:extLst>
          </p:cNvPr>
          <p:cNvSpPr/>
          <p:nvPr/>
        </p:nvSpPr>
        <p:spPr>
          <a:xfrm>
            <a:off x="6626536" y="5243317"/>
            <a:ext cx="1371600" cy="17806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8BBC92-91F1-85AE-2686-595ED69C392E}"/>
              </a:ext>
            </a:extLst>
          </p:cNvPr>
          <p:cNvSpPr/>
          <p:nvPr/>
        </p:nvSpPr>
        <p:spPr>
          <a:xfrm>
            <a:off x="9392195" y="5226518"/>
            <a:ext cx="1005840" cy="17806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0EAF8B3-1024-CE02-38C3-6B141D5CD238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10398035" y="5315551"/>
            <a:ext cx="338946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47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ILFWS 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25D56-5138-4F0A-77C2-704CD3651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2" y="1133795"/>
            <a:ext cx="2890360" cy="50714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C6992E3-1F65-8121-11C0-8C14412C91C2}"/>
              </a:ext>
            </a:extLst>
          </p:cNvPr>
          <p:cNvGrpSpPr/>
          <p:nvPr/>
        </p:nvGrpSpPr>
        <p:grpSpPr>
          <a:xfrm>
            <a:off x="8164056" y="3356401"/>
            <a:ext cx="3025391" cy="1555044"/>
            <a:chOff x="6691312" y="3301183"/>
            <a:chExt cx="3025391" cy="155504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1978B91-E916-81B2-ACB8-B9E491615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1312" y="3301183"/>
              <a:ext cx="2932874" cy="155504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D8FF24B-BD08-5D41-36A7-19E85FFDF550}"/>
                </a:ext>
              </a:extLst>
            </p:cNvPr>
            <p:cNvSpPr/>
            <p:nvPr/>
          </p:nvSpPr>
          <p:spPr>
            <a:xfrm>
              <a:off x="7839777" y="3739415"/>
              <a:ext cx="1876926" cy="1029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 descr="A person wearing a hat and sunglasses&#10;&#10;Description automatically generated">
            <a:extLst>
              <a:ext uri="{FF2B5EF4-FFF2-40B4-BE49-F238E27FC236}">
                <a16:creationId xmlns:a16="http://schemas.microsoft.com/office/drawing/2014/main" id="{A8145289-1003-F83C-309D-91C068139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20" y="1854259"/>
            <a:ext cx="1722866" cy="1722866"/>
          </a:xfrm>
          <a:prstGeom prst="rect">
            <a:avLst/>
          </a:prstGeom>
        </p:spPr>
      </p:pic>
      <p:pic>
        <p:nvPicPr>
          <p:cNvPr id="43" name="Picture 42" descr="A person driving a boat&#10;&#10;Description automatically generated">
            <a:extLst>
              <a:ext uri="{FF2B5EF4-FFF2-40B4-BE49-F238E27FC236}">
                <a16:creationId xmlns:a16="http://schemas.microsoft.com/office/drawing/2014/main" id="{BFC030D3-AD45-CABB-D260-1C92C0E22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5" y="1912879"/>
            <a:ext cx="1722866" cy="1722866"/>
          </a:xfrm>
          <a:prstGeom prst="rect">
            <a:avLst/>
          </a:prstGeom>
        </p:spPr>
      </p:pic>
      <p:pic>
        <p:nvPicPr>
          <p:cNvPr id="45" name="Picture 44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2E4B6397-9F53-89BF-5EAF-EE6F6B3D0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38" y="1912879"/>
            <a:ext cx="1722866" cy="1722866"/>
          </a:xfrm>
          <a:prstGeom prst="rect">
            <a:avLst/>
          </a:prstGeom>
        </p:spPr>
      </p:pic>
      <p:pic>
        <p:nvPicPr>
          <p:cNvPr id="47" name="Picture 46" descr="A group of men in a boat&#10;&#10;Description automatically generated">
            <a:extLst>
              <a:ext uri="{FF2B5EF4-FFF2-40B4-BE49-F238E27FC236}">
                <a16:creationId xmlns:a16="http://schemas.microsoft.com/office/drawing/2014/main" id="{9B5B9260-0609-7CE8-36D9-66FCDBC1D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40" y="3870630"/>
            <a:ext cx="2183769" cy="2516661"/>
          </a:xfrm>
          <a:prstGeom prst="rect">
            <a:avLst/>
          </a:prstGeom>
        </p:spPr>
      </p:pic>
      <p:pic>
        <p:nvPicPr>
          <p:cNvPr id="49" name="Picture 48" descr="A person in a blue shirt&#10;&#10;Description automatically generated">
            <a:extLst>
              <a:ext uri="{FF2B5EF4-FFF2-40B4-BE49-F238E27FC236}">
                <a16:creationId xmlns:a16="http://schemas.microsoft.com/office/drawing/2014/main" id="{307432D9-CB89-B10E-2D0F-773AF6AC49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5571" y="4524363"/>
            <a:ext cx="1784054" cy="1712113"/>
          </a:xfrm>
          <a:prstGeom prst="ellipse">
            <a:avLst/>
          </a:prstGeom>
        </p:spPr>
      </p:pic>
      <p:pic>
        <p:nvPicPr>
          <p:cNvPr id="51" name="Picture 50" descr="A person smiling in front of a bookshelf&#10;&#10;Description automatically generated">
            <a:extLst>
              <a:ext uri="{FF2B5EF4-FFF2-40B4-BE49-F238E27FC236}">
                <a16:creationId xmlns:a16="http://schemas.microsoft.com/office/drawing/2014/main" id="{03DCDCDA-DF48-74F1-144C-666DBE47E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25" y="4465743"/>
            <a:ext cx="1800062" cy="1807678"/>
          </a:xfrm>
          <a:prstGeom prst="ellipse">
            <a:avLst/>
          </a:prstGeom>
        </p:spPr>
      </p:pic>
      <p:pic>
        <p:nvPicPr>
          <p:cNvPr id="53" name="Picture 52" descr="A green and blue logo&#10;&#10;Description automatically generated">
            <a:extLst>
              <a:ext uri="{FF2B5EF4-FFF2-40B4-BE49-F238E27FC236}">
                <a16:creationId xmlns:a16="http://schemas.microsoft.com/office/drawing/2014/main" id="{8BF4BC29-2BBB-A5B5-3F53-4C39290870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94" y="4824536"/>
            <a:ext cx="1876926" cy="89157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B2CD938-43B0-D15B-72AD-2B14050DA401}"/>
              </a:ext>
            </a:extLst>
          </p:cNvPr>
          <p:cNvSpPr txBox="1"/>
          <p:nvPr/>
        </p:nvSpPr>
        <p:spPr>
          <a:xfrm>
            <a:off x="562627" y="3609967"/>
            <a:ext cx="176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Heather Malcom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7B0DFB-2EE8-CE5F-CCB5-6C30CFA9EC78}"/>
              </a:ext>
            </a:extLst>
          </p:cNvPr>
          <p:cNvSpPr txBox="1"/>
          <p:nvPr/>
        </p:nvSpPr>
        <p:spPr>
          <a:xfrm>
            <a:off x="2764934" y="3609967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Fischer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97F55D-6F59-CDA7-43E0-45320DDAB776}"/>
              </a:ext>
            </a:extLst>
          </p:cNvPr>
          <p:cNvSpPr txBox="1"/>
          <p:nvPr/>
        </p:nvSpPr>
        <p:spPr>
          <a:xfrm>
            <a:off x="4695106" y="3609967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Chris Solomon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B5EB40-6D8A-EAA3-C0DF-AB0C447ED28D}"/>
              </a:ext>
            </a:extLst>
          </p:cNvPr>
          <p:cNvSpPr txBox="1"/>
          <p:nvPr/>
        </p:nvSpPr>
        <p:spPr>
          <a:xfrm>
            <a:off x="5129991" y="6273421"/>
            <a:ext cx="176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Andrew Brainard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F3557F-16F5-2D0C-389A-234D0FA6E94E}"/>
              </a:ext>
            </a:extLst>
          </p:cNvPr>
          <p:cNvSpPr txBox="1"/>
          <p:nvPr/>
        </p:nvSpPr>
        <p:spPr>
          <a:xfrm>
            <a:off x="3258576" y="6235127"/>
            <a:ext cx="125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Gina Kehoe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0123B8-A062-39EE-BEA9-A615C672B6B9}"/>
              </a:ext>
            </a:extLst>
          </p:cNvPr>
          <p:cNvSpPr txBox="1"/>
          <p:nvPr/>
        </p:nvSpPr>
        <p:spPr>
          <a:xfrm>
            <a:off x="9312521" y="641979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 Joslyn, Jamie </a:t>
            </a:r>
            <a:r>
              <a:rPr lang="en-US" dirty="0" err="1"/>
              <a:t>Wallbank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9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ILFWS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C55-8C0C-CE7A-3DCC-6107764E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2025-2027, year-round</a:t>
            </a:r>
          </a:p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Water chemistry, phytoplankton, and zooplankton</a:t>
            </a:r>
          </a:p>
          <a:p>
            <a:pPr lvl="1"/>
            <a:r>
              <a:rPr lang="en-US" dirty="0"/>
              <a:t>eDNA</a:t>
            </a:r>
          </a:p>
          <a:p>
            <a:pPr lvl="1"/>
            <a:r>
              <a:rPr lang="en-US" dirty="0"/>
              <a:t>Zoobenthos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33469-D59A-9479-8020-6FE8E3BAF92E}"/>
              </a:ext>
            </a:extLst>
          </p:cNvPr>
          <p:cNvGrpSpPr/>
          <p:nvPr/>
        </p:nvGrpSpPr>
        <p:grpSpPr>
          <a:xfrm>
            <a:off x="10183575" y="242573"/>
            <a:ext cx="1718110" cy="6546069"/>
            <a:chOff x="9519385" y="242573"/>
            <a:chExt cx="1718110" cy="65460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03E5D0-5640-6D65-094F-49457073B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8829" y="242573"/>
              <a:ext cx="1678666" cy="654606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B11793-9087-1727-EAF8-AEA4F6A722D4}"/>
                </a:ext>
              </a:extLst>
            </p:cNvPr>
            <p:cNvSpPr/>
            <p:nvPr/>
          </p:nvSpPr>
          <p:spPr>
            <a:xfrm>
              <a:off x="9519385" y="750771"/>
              <a:ext cx="1010653" cy="98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3353AB-F6BB-9CE1-C29C-D69A6F151DC6}"/>
              </a:ext>
            </a:extLst>
          </p:cNvPr>
          <p:cNvCxnSpPr>
            <a:cxnSpLocks/>
          </p:cNvCxnSpPr>
          <p:nvPr/>
        </p:nvCxnSpPr>
        <p:spPr>
          <a:xfrm>
            <a:off x="10183575" y="466817"/>
            <a:ext cx="7700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ED2FA5-FC85-1DED-09F1-B853F3292E4B}"/>
              </a:ext>
            </a:extLst>
          </p:cNvPr>
          <p:cNvCxnSpPr>
            <a:cxnSpLocks/>
          </p:cNvCxnSpPr>
          <p:nvPr/>
        </p:nvCxnSpPr>
        <p:spPr>
          <a:xfrm>
            <a:off x="10183575" y="6139313"/>
            <a:ext cx="77002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EC1919EC-1067-8819-B11D-6468D4E0509D}"/>
              </a:ext>
            </a:extLst>
          </p:cNvPr>
          <p:cNvSpPr/>
          <p:nvPr/>
        </p:nvSpPr>
        <p:spPr>
          <a:xfrm>
            <a:off x="10100401" y="466817"/>
            <a:ext cx="122618" cy="5672485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D57E66-0E1E-6028-0BF0-EAEE75BCC63A}"/>
              </a:ext>
            </a:extLst>
          </p:cNvPr>
          <p:cNvSpPr txBox="1"/>
          <p:nvPr/>
        </p:nvSpPr>
        <p:spPr>
          <a:xfrm>
            <a:off x="9235486" y="595463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Pier 84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5AC19-917B-6281-42D5-19B9BE6F7422}"/>
              </a:ext>
            </a:extLst>
          </p:cNvPr>
          <p:cNvSpPr txBox="1"/>
          <p:nvPr/>
        </p:nvSpPr>
        <p:spPr>
          <a:xfrm>
            <a:off x="9235486" y="282151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Troy</a:t>
            </a:r>
          </a:p>
        </p:txBody>
      </p:sp>
    </p:spTree>
    <p:extLst>
      <p:ext uri="{BB962C8B-B14F-4D97-AF65-F5344CB8AC3E}">
        <p14:creationId xmlns:p14="http://schemas.microsoft.com/office/powerpoint/2010/main" val="94580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79"/>
            <a:ext cx="10170994" cy="806730"/>
          </a:xfrm>
        </p:spPr>
        <p:txBody>
          <a:bodyPr/>
          <a:lstStyle/>
          <a:p>
            <a:r>
              <a:rPr lang="en-US" dirty="0"/>
              <a:t>Water chemistry, phytoplankton, zooplankton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C55-8C0C-CE7A-3DCC-6107764E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Monthly; surface and deep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Light extinction and Secchi depth</a:t>
            </a:r>
          </a:p>
          <a:p>
            <a:r>
              <a:rPr lang="en-US" dirty="0"/>
              <a:t>Current speed and direction</a:t>
            </a:r>
          </a:p>
          <a:p>
            <a:r>
              <a:rPr lang="en-US" dirty="0"/>
              <a:t>Temperature, dissolved oxygen, conductivity</a:t>
            </a:r>
          </a:p>
          <a:p>
            <a:r>
              <a:rPr lang="en-US" dirty="0"/>
              <a:t>Alkalinity, DIC, DOC, DIN, TN, SRP, TP</a:t>
            </a:r>
          </a:p>
          <a:p>
            <a:r>
              <a:rPr lang="en-US" dirty="0"/>
              <a:t>Phytoplankton biomass (</a:t>
            </a:r>
            <a:r>
              <a:rPr lang="en-US" dirty="0" err="1"/>
              <a:t>chla</a:t>
            </a:r>
            <a:r>
              <a:rPr lang="en-US" dirty="0"/>
              <a:t>)</a:t>
            </a:r>
          </a:p>
          <a:p>
            <a:r>
              <a:rPr lang="en-US" dirty="0"/>
              <a:t>Seston DM and AFDM</a:t>
            </a:r>
          </a:p>
          <a:p>
            <a:r>
              <a:rPr lang="en-US" dirty="0"/>
              <a:t>Microzooplankton – IDs, abundance, biomass</a:t>
            </a:r>
          </a:p>
          <a:p>
            <a:r>
              <a:rPr lang="en-US" dirty="0" err="1"/>
              <a:t>Macrozooplankton</a:t>
            </a:r>
            <a:r>
              <a:rPr lang="en-US" dirty="0"/>
              <a:t> – IDs, abundance, biomass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group of people on a boat&#10;&#10;Description automatically generated">
            <a:extLst>
              <a:ext uri="{FF2B5EF4-FFF2-40B4-BE49-F238E27FC236}">
                <a16:creationId xmlns:a16="http://schemas.microsoft.com/office/drawing/2014/main" id="{7D60A4CF-8A9D-0785-F824-BDDE370A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580" y="1105535"/>
            <a:ext cx="3152273" cy="48201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BFCDF3A-9670-2EBC-04B9-6C07AB6501BD}"/>
              </a:ext>
            </a:extLst>
          </p:cNvPr>
          <p:cNvGrpSpPr/>
          <p:nvPr/>
        </p:nvGrpSpPr>
        <p:grpSpPr>
          <a:xfrm>
            <a:off x="10183575" y="242573"/>
            <a:ext cx="1718110" cy="6546069"/>
            <a:chOff x="9519385" y="242573"/>
            <a:chExt cx="1718110" cy="65460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2E9E1D-348E-B367-702A-45FD5D9B8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58829" y="242573"/>
              <a:ext cx="1678666" cy="654606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D1B4DE-192A-2DC0-A467-83A8D528A185}"/>
                </a:ext>
              </a:extLst>
            </p:cNvPr>
            <p:cNvSpPr/>
            <p:nvPr/>
          </p:nvSpPr>
          <p:spPr>
            <a:xfrm>
              <a:off x="9519385" y="750771"/>
              <a:ext cx="1010653" cy="98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21E0FD43-73FF-2530-6AA5-BB95D1AA9C6F}"/>
              </a:ext>
            </a:extLst>
          </p:cNvPr>
          <p:cNvSpPr/>
          <p:nvPr/>
        </p:nvSpPr>
        <p:spPr>
          <a:xfrm>
            <a:off x="11009194" y="5963478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85350417-1DB0-7EC6-4DC0-89144028C271}"/>
              </a:ext>
            </a:extLst>
          </p:cNvPr>
          <p:cNvSpPr/>
          <p:nvPr/>
        </p:nvSpPr>
        <p:spPr>
          <a:xfrm>
            <a:off x="11272917" y="5400260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50C4981C-A596-42A1-8CCA-1C78F58A4A61}"/>
              </a:ext>
            </a:extLst>
          </p:cNvPr>
          <p:cNvSpPr/>
          <p:nvPr/>
        </p:nvSpPr>
        <p:spPr>
          <a:xfrm>
            <a:off x="11209306" y="472836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FA6706FD-B866-17EA-2875-5926A5AD07F2}"/>
              </a:ext>
            </a:extLst>
          </p:cNvPr>
          <p:cNvSpPr/>
          <p:nvPr/>
        </p:nvSpPr>
        <p:spPr>
          <a:xfrm>
            <a:off x="11137738" y="421947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211E62C6-CAE5-B2AB-9255-0A9DFBE463C5}"/>
              </a:ext>
            </a:extLst>
          </p:cNvPr>
          <p:cNvSpPr/>
          <p:nvPr/>
        </p:nvSpPr>
        <p:spPr>
          <a:xfrm>
            <a:off x="11169546" y="3241451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4 Points 13">
            <a:extLst>
              <a:ext uri="{FF2B5EF4-FFF2-40B4-BE49-F238E27FC236}">
                <a16:creationId xmlns:a16="http://schemas.microsoft.com/office/drawing/2014/main" id="{203E1C65-DC23-8211-09E9-8D41A17C9B43}"/>
              </a:ext>
            </a:extLst>
          </p:cNvPr>
          <p:cNvSpPr/>
          <p:nvPr/>
        </p:nvSpPr>
        <p:spPr>
          <a:xfrm>
            <a:off x="11161594" y="2458237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4 Points 14">
            <a:extLst>
              <a:ext uri="{FF2B5EF4-FFF2-40B4-BE49-F238E27FC236}">
                <a16:creationId xmlns:a16="http://schemas.microsoft.com/office/drawing/2014/main" id="{BC53F3C5-0CFD-9A5E-E4CD-C17EAC6E5F15}"/>
              </a:ext>
            </a:extLst>
          </p:cNvPr>
          <p:cNvSpPr/>
          <p:nvPr/>
        </p:nvSpPr>
        <p:spPr>
          <a:xfrm>
            <a:off x="11483624" y="1356979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4 Points 15">
            <a:extLst>
              <a:ext uri="{FF2B5EF4-FFF2-40B4-BE49-F238E27FC236}">
                <a16:creationId xmlns:a16="http://schemas.microsoft.com/office/drawing/2014/main" id="{F215C562-537C-E5B8-4B34-DF392B2FC2A6}"/>
              </a:ext>
            </a:extLst>
          </p:cNvPr>
          <p:cNvSpPr/>
          <p:nvPr/>
        </p:nvSpPr>
        <p:spPr>
          <a:xfrm>
            <a:off x="11579041" y="486288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79"/>
            <a:ext cx="10170994" cy="806730"/>
          </a:xfrm>
        </p:spPr>
        <p:txBody>
          <a:bodyPr/>
          <a:lstStyle/>
          <a:p>
            <a:r>
              <a:rPr lang="en-US" dirty="0"/>
              <a:t>eDNA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C55-8C0C-CE7A-3DCC-6107764E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Quarterly; surface and deep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 L through 1.5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filter, stored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group of people on a boat&#10;&#10;Description automatically generated">
            <a:extLst>
              <a:ext uri="{FF2B5EF4-FFF2-40B4-BE49-F238E27FC236}">
                <a16:creationId xmlns:a16="http://schemas.microsoft.com/office/drawing/2014/main" id="{7D60A4CF-8A9D-0785-F824-BDDE370A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580" y="1105535"/>
            <a:ext cx="3152273" cy="48201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BFCDF3A-9670-2EBC-04B9-6C07AB6501BD}"/>
              </a:ext>
            </a:extLst>
          </p:cNvPr>
          <p:cNvGrpSpPr/>
          <p:nvPr/>
        </p:nvGrpSpPr>
        <p:grpSpPr>
          <a:xfrm>
            <a:off x="10183575" y="242573"/>
            <a:ext cx="1718110" cy="6546069"/>
            <a:chOff x="9519385" y="242573"/>
            <a:chExt cx="1718110" cy="65460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2E9E1D-348E-B367-702A-45FD5D9B8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58829" y="242573"/>
              <a:ext cx="1678666" cy="654606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D1B4DE-192A-2DC0-A467-83A8D528A185}"/>
                </a:ext>
              </a:extLst>
            </p:cNvPr>
            <p:cNvSpPr/>
            <p:nvPr/>
          </p:nvSpPr>
          <p:spPr>
            <a:xfrm>
              <a:off x="9519385" y="750771"/>
              <a:ext cx="1010653" cy="98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21E0FD43-73FF-2530-6AA5-BB95D1AA9C6F}"/>
              </a:ext>
            </a:extLst>
          </p:cNvPr>
          <p:cNvSpPr/>
          <p:nvPr/>
        </p:nvSpPr>
        <p:spPr>
          <a:xfrm>
            <a:off x="11009194" y="5963478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85350417-1DB0-7EC6-4DC0-89144028C271}"/>
              </a:ext>
            </a:extLst>
          </p:cNvPr>
          <p:cNvSpPr/>
          <p:nvPr/>
        </p:nvSpPr>
        <p:spPr>
          <a:xfrm>
            <a:off x="11272917" y="5400260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50C4981C-A596-42A1-8CCA-1C78F58A4A61}"/>
              </a:ext>
            </a:extLst>
          </p:cNvPr>
          <p:cNvSpPr/>
          <p:nvPr/>
        </p:nvSpPr>
        <p:spPr>
          <a:xfrm>
            <a:off x="11209306" y="472836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FA6706FD-B866-17EA-2875-5926A5AD07F2}"/>
              </a:ext>
            </a:extLst>
          </p:cNvPr>
          <p:cNvSpPr/>
          <p:nvPr/>
        </p:nvSpPr>
        <p:spPr>
          <a:xfrm>
            <a:off x="11137738" y="421947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211E62C6-CAE5-B2AB-9255-0A9DFBE463C5}"/>
              </a:ext>
            </a:extLst>
          </p:cNvPr>
          <p:cNvSpPr/>
          <p:nvPr/>
        </p:nvSpPr>
        <p:spPr>
          <a:xfrm>
            <a:off x="11169546" y="3241451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4 Points 13">
            <a:extLst>
              <a:ext uri="{FF2B5EF4-FFF2-40B4-BE49-F238E27FC236}">
                <a16:creationId xmlns:a16="http://schemas.microsoft.com/office/drawing/2014/main" id="{203E1C65-DC23-8211-09E9-8D41A17C9B43}"/>
              </a:ext>
            </a:extLst>
          </p:cNvPr>
          <p:cNvSpPr/>
          <p:nvPr/>
        </p:nvSpPr>
        <p:spPr>
          <a:xfrm>
            <a:off x="11161594" y="2458237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4 Points 14">
            <a:extLst>
              <a:ext uri="{FF2B5EF4-FFF2-40B4-BE49-F238E27FC236}">
                <a16:creationId xmlns:a16="http://schemas.microsoft.com/office/drawing/2014/main" id="{BC53F3C5-0CFD-9A5E-E4CD-C17EAC6E5F15}"/>
              </a:ext>
            </a:extLst>
          </p:cNvPr>
          <p:cNvSpPr/>
          <p:nvPr/>
        </p:nvSpPr>
        <p:spPr>
          <a:xfrm>
            <a:off x="11483624" y="1356979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4 Points 15">
            <a:extLst>
              <a:ext uri="{FF2B5EF4-FFF2-40B4-BE49-F238E27FC236}">
                <a16:creationId xmlns:a16="http://schemas.microsoft.com/office/drawing/2014/main" id="{F215C562-537C-E5B8-4B34-DF392B2FC2A6}"/>
              </a:ext>
            </a:extLst>
          </p:cNvPr>
          <p:cNvSpPr/>
          <p:nvPr/>
        </p:nvSpPr>
        <p:spPr>
          <a:xfrm>
            <a:off x="11579041" y="486288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3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CC3-6C41-B3D1-9866-AF589888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78"/>
            <a:ext cx="10170994" cy="1066923"/>
          </a:xfrm>
        </p:spPr>
        <p:txBody>
          <a:bodyPr>
            <a:normAutofit fontScale="90000"/>
          </a:bodyPr>
          <a:lstStyle/>
          <a:p>
            <a:r>
              <a:rPr lang="en-US" dirty="0"/>
              <a:t>Zoobenthos</a:t>
            </a:r>
            <a:br>
              <a:rPr lang="en-US" dirty="0"/>
            </a:br>
            <a:r>
              <a:rPr lang="en-US" dirty="0"/>
              <a:t>(soft substrates)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C55-8C0C-CE7A-3DCC-6107764E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Shallow and deep</a:t>
            </a:r>
          </a:p>
          <a:p>
            <a:r>
              <a:rPr lang="en-US" dirty="0"/>
              <a:t>Sieved at 2.8 and 0.5 mm</a:t>
            </a:r>
          </a:p>
          <a:p>
            <a:r>
              <a:rPr lang="en-US" dirty="0"/>
              <a:t>IDs, abundance, sediment type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FCDF3A-9670-2EBC-04B9-6C07AB6501BD}"/>
              </a:ext>
            </a:extLst>
          </p:cNvPr>
          <p:cNvGrpSpPr/>
          <p:nvPr/>
        </p:nvGrpSpPr>
        <p:grpSpPr>
          <a:xfrm>
            <a:off x="10183575" y="242573"/>
            <a:ext cx="1718110" cy="6546069"/>
            <a:chOff x="9519385" y="242573"/>
            <a:chExt cx="1718110" cy="65460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2E9E1D-348E-B367-702A-45FD5D9B8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8829" y="242573"/>
              <a:ext cx="1678666" cy="654606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D1B4DE-192A-2DC0-A467-83A8D528A185}"/>
                </a:ext>
              </a:extLst>
            </p:cNvPr>
            <p:cNvSpPr/>
            <p:nvPr/>
          </p:nvSpPr>
          <p:spPr>
            <a:xfrm>
              <a:off x="9519385" y="750771"/>
              <a:ext cx="1010653" cy="98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21E0FD43-73FF-2530-6AA5-BB95D1AA9C6F}"/>
              </a:ext>
            </a:extLst>
          </p:cNvPr>
          <p:cNvSpPr/>
          <p:nvPr/>
        </p:nvSpPr>
        <p:spPr>
          <a:xfrm>
            <a:off x="11009194" y="5963478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85350417-1DB0-7EC6-4DC0-89144028C271}"/>
              </a:ext>
            </a:extLst>
          </p:cNvPr>
          <p:cNvSpPr/>
          <p:nvPr/>
        </p:nvSpPr>
        <p:spPr>
          <a:xfrm>
            <a:off x="11272917" y="5400260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4 Points 10">
            <a:extLst>
              <a:ext uri="{FF2B5EF4-FFF2-40B4-BE49-F238E27FC236}">
                <a16:creationId xmlns:a16="http://schemas.microsoft.com/office/drawing/2014/main" id="{50C4981C-A596-42A1-8CCA-1C78F58A4A61}"/>
              </a:ext>
            </a:extLst>
          </p:cNvPr>
          <p:cNvSpPr/>
          <p:nvPr/>
        </p:nvSpPr>
        <p:spPr>
          <a:xfrm>
            <a:off x="11209306" y="472836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FA6706FD-B866-17EA-2875-5926A5AD07F2}"/>
              </a:ext>
            </a:extLst>
          </p:cNvPr>
          <p:cNvSpPr/>
          <p:nvPr/>
        </p:nvSpPr>
        <p:spPr>
          <a:xfrm>
            <a:off x="11127145" y="4053537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id="{211E62C6-CAE5-B2AB-9255-0A9DFBE463C5}"/>
              </a:ext>
            </a:extLst>
          </p:cNvPr>
          <p:cNvSpPr/>
          <p:nvPr/>
        </p:nvSpPr>
        <p:spPr>
          <a:xfrm>
            <a:off x="11169546" y="3241451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4 Points 13">
            <a:extLst>
              <a:ext uri="{FF2B5EF4-FFF2-40B4-BE49-F238E27FC236}">
                <a16:creationId xmlns:a16="http://schemas.microsoft.com/office/drawing/2014/main" id="{203E1C65-DC23-8211-09E9-8D41A17C9B43}"/>
              </a:ext>
            </a:extLst>
          </p:cNvPr>
          <p:cNvSpPr/>
          <p:nvPr/>
        </p:nvSpPr>
        <p:spPr>
          <a:xfrm>
            <a:off x="11161594" y="2458237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4 Points 14">
            <a:extLst>
              <a:ext uri="{FF2B5EF4-FFF2-40B4-BE49-F238E27FC236}">
                <a16:creationId xmlns:a16="http://schemas.microsoft.com/office/drawing/2014/main" id="{BC53F3C5-0CFD-9A5E-E4CD-C17EAC6E5F15}"/>
              </a:ext>
            </a:extLst>
          </p:cNvPr>
          <p:cNvSpPr/>
          <p:nvPr/>
        </p:nvSpPr>
        <p:spPr>
          <a:xfrm>
            <a:off x="11483624" y="1356979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4 Points 15">
            <a:extLst>
              <a:ext uri="{FF2B5EF4-FFF2-40B4-BE49-F238E27FC236}">
                <a16:creationId xmlns:a16="http://schemas.microsoft.com/office/drawing/2014/main" id="{F215C562-537C-E5B8-4B34-DF392B2FC2A6}"/>
              </a:ext>
            </a:extLst>
          </p:cNvPr>
          <p:cNvSpPr/>
          <p:nvPr/>
        </p:nvSpPr>
        <p:spPr>
          <a:xfrm>
            <a:off x="11627978" y="358311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36172C29-AEBA-C1F5-B5F7-217570A37A25}"/>
              </a:ext>
            </a:extLst>
          </p:cNvPr>
          <p:cNvSpPr/>
          <p:nvPr/>
        </p:nvSpPr>
        <p:spPr>
          <a:xfrm>
            <a:off x="11211637" y="5670048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1FB153DE-9398-2C38-3649-D9D49CBE75DE}"/>
              </a:ext>
            </a:extLst>
          </p:cNvPr>
          <p:cNvSpPr/>
          <p:nvPr/>
        </p:nvSpPr>
        <p:spPr>
          <a:xfrm>
            <a:off x="11285989" y="519237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4 Points 17">
            <a:extLst>
              <a:ext uri="{FF2B5EF4-FFF2-40B4-BE49-F238E27FC236}">
                <a16:creationId xmlns:a16="http://schemas.microsoft.com/office/drawing/2014/main" id="{7A532E59-CDFB-8A2A-9282-F11FC29D883D}"/>
              </a:ext>
            </a:extLst>
          </p:cNvPr>
          <p:cNvSpPr/>
          <p:nvPr/>
        </p:nvSpPr>
        <p:spPr>
          <a:xfrm>
            <a:off x="11143939" y="4424746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019EC46B-53E6-9B2C-D34E-A3472523696F}"/>
              </a:ext>
            </a:extLst>
          </p:cNvPr>
          <p:cNvSpPr/>
          <p:nvPr/>
        </p:nvSpPr>
        <p:spPr>
          <a:xfrm>
            <a:off x="11187745" y="2860795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4 Points 20">
            <a:extLst>
              <a:ext uri="{FF2B5EF4-FFF2-40B4-BE49-F238E27FC236}">
                <a16:creationId xmlns:a16="http://schemas.microsoft.com/office/drawing/2014/main" id="{7E6DB742-E553-5367-D3C7-B7BF37F43C1A}"/>
              </a:ext>
            </a:extLst>
          </p:cNvPr>
          <p:cNvSpPr/>
          <p:nvPr/>
        </p:nvSpPr>
        <p:spPr>
          <a:xfrm>
            <a:off x="11239847" y="2063398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268016BE-4C43-7479-FB2E-E871C538BE01}"/>
              </a:ext>
            </a:extLst>
          </p:cNvPr>
          <p:cNvSpPr/>
          <p:nvPr/>
        </p:nvSpPr>
        <p:spPr>
          <a:xfrm>
            <a:off x="11406371" y="1732110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4 Points 22">
            <a:extLst>
              <a:ext uri="{FF2B5EF4-FFF2-40B4-BE49-F238E27FC236}">
                <a16:creationId xmlns:a16="http://schemas.microsoft.com/office/drawing/2014/main" id="{A710DE20-6ED6-EBBD-EA5A-419397E57C11}"/>
              </a:ext>
            </a:extLst>
          </p:cNvPr>
          <p:cNvSpPr/>
          <p:nvPr/>
        </p:nvSpPr>
        <p:spPr>
          <a:xfrm>
            <a:off x="11513554" y="887333"/>
            <a:ext cx="273707" cy="294199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metal object with a handle&#10;&#10;Description automatically generated">
            <a:extLst>
              <a:ext uri="{FF2B5EF4-FFF2-40B4-BE49-F238E27FC236}">
                <a16:creationId xmlns:a16="http://schemas.microsoft.com/office/drawing/2014/main" id="{35519466-1C68-2F2D-F2D8-27FC0A693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73" y="2333625"/>
            <a:ext cx="2085975" cy="21907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F56C0B-ED1A-A951-3087-B75321D9A295}"/>
              </a:ext>
            </a:extLst>
          </p:cNvPr>
          <p:cNvSpPr txBox="1"/>
          <p:nvPr/>
        </p:nvSpPr>
        <p:spPr>
          <a:xfrm>
            <a:off x="9689458" y="4469881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USGS</a:t>
            </a:r>
          </a:p>
        </p:txBody>
      </p:sp>
    </p:spTree>
    <p:extLst>
      <p:ext uri="{BB962C8B-B14F-4D97-AF65-F5344CB8AC3E}">
        <p14:creationId xmlns:p14="http://schemas.microsoft.com/office/powerpoint/2010/main" val="92577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16906</TotalTime>
  <Words>492</Words>
  <Application>Microsoft Office PowerPoint</Application>
  <PresentationFormat>Widescreen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Office Theme</vt:lpstr>
      <vt:lpstr>Interim Lower Food Web Monitoring Survey (ILFWS)</vt:lpstr>
      <vt:lpstr>Origin of ILFWS </vt:lpstr>
      <vt:lpstr>Origin of ILFWS </vt:lpstr>
      <vt:lpstr>Origin of ILFWS </vt:lpstr>
      <vt:lpstr>ILFWS Team</vt:lpstr>
      <vt:lpstr>ILFWS Design</vt:lpstr>
      <vt:lpstr>Water chemistry, phytoplankton, zooplankton</vt:lpstr>
      <vt:lpstr>eDNA</vt:lpstr>
      <vt:lpstr>Zoobenthos (soft substrates)</vt:lpstr>
      <vt:lpstr>Zoobenthos (hard substrates)</vt:lpstr>
      <vt:lpstr>Zoobenthos (settling plates)</vt:lpstr>
      <vt:lpstr>Data</vt:lpstr>
      <vt:lpstr>Using the ILFWS</vt:lpstr>
      <vt:lpstr>Using the ILFWS</vt:lpstr>
      <vt:lpstr>Using the ILFWS</vt:lpstr>
      <vt:lpstr>Using the ILFWS</vt:lpstr>
      <vt:lpstr>Using the ILFWS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change  and its implications for Hudson River fishes: an overview</dc:title>
  <dc:creator>Chris Solomon</dc:creator>
  <cp:lastModifiedBy>Chris Solomon</cp:lastModifiedBy>
  <cp:revision>2</cp:revision>
  <dcterms:created xsi:type="dcterms:W3CDTF">2021-01-19T13:33:44Z</dcterms:created>
  <dcterms:modified xsi:type="dcterms:W3CDTF">2024-10-07T15:32:52Z</dcterms:modified>
</cp:coreProperties>
</file>